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59E7E-7128-4BE8-AF57-8F82738E1A93}" type="datetimeFigureOut">
              <a:rPr lang="nl-BE" smtClean="0"/>
              <a:t>21/01/18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EFE-0129-4B3D-8F13-5C98EC5451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6333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59E7E-7128-4BE8-AF57-8F82738E1A93}" type="datetimeFigureOut">
              <a:rPr lang="nl-BE" smtClean="0"/>
              <a:t>21/01/18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EFE-0129-4B3D-8F13-5C98EC5451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6278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59E7E-7128-4BE8-AF57-8F82738E1A93}" type="datetimeFigureOut">
              <a:rPr lang="nl-BE" smtClean="0"/>
              <a:t>21/01/18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EFE-0129-4B3D-8F13-5C98EC5451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6065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59E7E-7128-4BE8-AF57-8F82738E1A93}" type="datetimeFigureOut">
              <a:rPr lang="nl-BE" smtClean="0"/>
              <a:t>21/01/18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EFE-0129-4B3D-8F13-5C98EC5451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5909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59E7E-7128-4BE8-AF57-8F82738E1A93}" type="datetimeFigureOut">
              <a:rPr lang="nl-BE" smtClean="0"/>
              <a:t>21/01/18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EFE-0129-4B3D-8F13-5C98EC5451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081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59E7E-7128-4BE8-AF57-8F82738E1A93}" type="datetimeFigureOut">
              <a:rPr lang="nl-BE" smtClean="0"/>
              <a:t>21/01/18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EFE-0129-4B3D-8F13-5C98EC5451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5972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59E7E-7128-4BE8-AF57-8F82738E1A93}" type="datetimeFigureOut">
              <a:rPr lang="nl-BE" smtClean="0"/>
              <a:t>21/01/18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EFE-0129-4B3D-8F13-5C98EC5451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383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59E7E-7128-4BE8-AF57-8F82738E1A93}" type="datetimeFigureOut">
              <a:rPr lang="nl-BE" smtClean="0"/>
              <a:t>21/01/18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EFE-0129-4B3D-8F13-5C98EC5451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155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59E7E-7128-4BE8-AF57-8F82738E1A93}" type="datetimeFigureOut">
              <a:rPr lang="nl-BE" smtClean="0"/>
              <a:t>21/01/18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EFE-0129-4B3D-8F13-5C98EC5451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225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59E7E-7128-4BE8-AF57-8F82738E1A93}" type="datetimeFigureOut">
              <a:rPr lang="nl-BE" smtClean="0"/>
              <a:t>21/01/18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EFE-0129-4B3D-8F13-5C98EC5451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1090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59E7E-7128-4BE8-AF57-8F82738E1A93}" type="datetimeFigureOut">
              <a:rPr lang="nl-BE" smtClean="0"/>
              <a:t>21/01/18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EFE-0129-4B3D-8F13-5C98EC5451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077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59E7E-7128-4BE8-AF57-8F82738E1A93}" type="datetimeFigureOut">
              <a:rPr lang="nl-BE" smtClean="0"/>
              <a:t>21/01/18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6EFE-0129-4B3D-8F13-5C98EC5451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5385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 smtClean="0"/>
              <a:t>Preparation</a:t>
            </a:r>
            <a:r>
              <a:rPr lang="nl-BE" dirty="0" smtClean="0"/>
              <a:t> WS </a:t>
            </a:r>
            <a:r>
              <a:rPr lang="nl-BE" dirty="0" err="1" smtClean="0"/>
              <a:t>rsik</a:t>
            </a:r>
            <a:r>
              <a:rPr lang="nl-BE" dirty="0" smtClean="0"/>
              <a:t> assessment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897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Questions</a:t>
            </a: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about</a:t>
            </a: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b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Risk assessment </a:t>
            </a:r>
            <a:r>
              <a:rPr lang="nl-BE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and</a:t>
            </a: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HC</a:t>
            </a:r>
            <a:endParaRPr lang="nl-B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628800"/>
            <a:ext cx="8686800" cy="4525963"/>
          </a:xfrm>
        </p:spPr>
        <p:txBody>
          <a:bodyPr>
            <a:normAutofit/>
          </a:bodyPr>
          <a:lstStyle/>
          <a:p>
            <a:r>
              <a:rPr lang="nl-BE" dirty="0" err="1" smtClean="0"/>
              <a:t>Reliability</a:t>
            </a:r>
            <a:r>
              <a:rPr lang="nl-BE" dirty="0" smtClean="0"/>
              <a:t> </a:t>
            </a:r>
            <a:r>
              <a:rPr lang="nl-BE" dirty="0" err="1" smtClean="0"/>
              <a:t>immediate</a:t>
            </a:r>
            <a:r>
              <a:rPr lang="nl-BE" dirty="0" smtClean="0"/>
              <a:t> riskassessment in HC? </a:t>
            </a:r>
          </a:p>
          <a:p>
            <a:r>
              <a:rPr lang="nl-BE" dirty="0" err="1" smtClean="0"/>
              <a:t>What</a:t>
            </a:r>
            <a:r>
              <a:rPr lang="nl-BE" dirty="0" smtClean="0"/>
              <a:t> </a:t>
            </a:r>
            <a:r>
              <a:rPr lang="nl-BE" dirty="0" err="1" smtClean="0"/>
              <a:t>if</a:t>
            </a:r>
            <a:r>
              <a:rPr lang="nl-BE" dirty="0" smtClean="0"/>
              <a:t> </a:t>
            </a:r>
            <a:r>
              <a:rPr lang="nl-BE" dirty="0" err="1" smtClean="0"/>
              <a:t>immediate</a:t>
            </a:r>
            <a:r>
              <a:rPr lang="nl-BE" dirty="0" smtClean="0"/>
              <a:t> assessment imminent </a:t>
            </a:r>
            <a:r>
              <a:rPr lang="nl-BE" dirty="0" err="1" smtClean="0"/>
              <a:t>danger</a:t>
            </a:r>
            <a:r>
              <a:rPr lang="nl-BE" dirty="0" smtClean="0"/>
              <a:t> in different </a:t>
            </a:r>
            <a:r>
              <a:rPr lang="nl-BE" dirty="0" err="1" smtClean="0"/>
              <a:t>models</a:t>
            </a:r>
            <a:r>
              <a:rPr lang="nl-BE" dirty="0" smtClean="0"/>
              <a:t> of </a:t>
            </a:r>
            <a:r>
              <a:rPr lang="nl-BE" dirty="0" err="1" smtClean="0"/>
              <a:t>collaboration</a:t>
            </a:r>
            <a:r>
              <a:rPr lang="nl-BE" dirty="0" smtClean="0"/>
              <a:t>?</a:t>
            </a:r>
          </a:p>
          <a:p>
            <a:r>
              <a:rPr lang="nl-BE" dirty="0" smtClean="0"/>
              <a:t>How </a:t>
            </a:r>
            <a:r>
              <a:rPr lang="nl-BE" dirty="0" err="1" smtClean="0"/>
              <a:t>can</a:t>
            </a:r>
            <a:r>
              <a:rPr lang="nl-BE" dirty="0" smtClean="0"/>
              <a:t> different services </a:t>
            </a:r>
            <a:r>
              <a:rPr lang="nl-BE" dirty="0" err="1" smtClean="0"/>
              <a:t>contribute</a:t>
            </a:r>
            <a:r>
              <a:rPr lang="nl-BE" dirty="0" smtClean="0"/>
              <a:t> well </a:t>
            </a:r>
            <a:r>
              <a:rPr lang="nl-BE" dirty="0" err="1" smtClean="0"/>
              <a:t>to</a:t>
            </a:r>
            <a:r>
              <a:rPr lang="nl-BE" dirty="0" smtClean="0"/>
              <a:t> RA?</a:t>
            </a:r>
          </a:p>
          <a:p>
            <a:r>
              <a:rPr lang="nl-BE" dirty="0" err="1" smtClean="0"/>
              <a:t>When</a:t>
            </a:r>
            <a:r>
              <a:rPr lang="nl-BE" dirty="0" smtClean="0"/>
              <a:t> </a:t>
            </a:r>
            <a:r>
              <a:rPr lang="nl-BE" dirty="0" err="1" smtClean="0"/>
              <a:t>should</a:t>
            </a:r>
            <a:r>
              <a:rPr lang="nl-BE" dirty="0" smtClean="0"/>
              <a:t> </a:t>
            </a:r>
            <a:r>
              <a:rPr lang="nl-BE" dirty="0" err="1" smtClean="0"/>
              <a:t>police</a:t>
            </a:r>
            <a:r>
              <a:rPr lang="nl-BE" dirty="0" smtClean="0"/>
              <a:t> &amp; </a:t>
            </a:r>
            <a:r>
              <a:rPr lang="nl-BE" dirty="0" err="1" smtClean="0"/>
              <a:t>justice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involved</a:t>
            </a:r>
            <a:r>
              <a:rPr lang="nl-BE" dirty="0" smtClean="0"/>
              <a:t> ? </a:t>
            </a:r>
          </a:p>
          <a:p>
            <a:r>
              <a:rPr lang="nl-BE" dirty="0" err="1" smtClean="0"/>
              <a:t>What</a:t>
            </a:r>
            <a:r>
              <a:rPr lang="nl-BE" dirty="0" smtClean="0"/>
              <a:t> </a:t>
            </a:r>
            <a:r>
              <a:rPr lang="nl-BE" dirty="0" err="1" smtClean="0"/>
              <a:t>confidentiality</a:t>
            </a:r>
            <a:r>
              <a:rPr lang="nl-BE" dirty="0" smtClean="0"/>
              <a:t> </a:t>
            </a:r>
            <a:r>
              <a:rPr lang="nl-BE" dirty="0" err="1" smtClean="0"/>
              <a:t>rules</a:t>
            </a:r>
            <a:r>
              <a:rPr lang="nl-BE" dirty="0" smtClean="0"/>
              <a:t> </a:t>
            </a:r>
            <a:r>
              <a:rPr lang="nl-BE" dirty="0" err="1" smtClean="0"/>
              <a:t>should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followed</a:t>
            </a:r>
            <a:r>
              <a:rPr lang="nl-BE" dirty="0" smtClean="0"/>
              <a:t> ?</a:t>
            </a:r>
          </a:p>
          <a:p>
            <a:r>
              <a:rPr lang="nl-BE" dirty="0" smtClean="0"/>
              <a:t>Legal </a:t>
            </a:r>
            <a:r>
              <a:rPr lang="nl-BE" dirty="0" err="1" smtClean="0"/>
              <a:t>consequences</a:t>
            </a:r>
            <a:r>
              <a:rPr lang="nl-BE" dirty="0" smtClean="0"/>
              <a:t> of (wrong) risk </a:t>
            </a:r>
            <a:r>
              <a:rPr lang="nl-BE" dirty="0" err="1" smtClean="0"/>
              <a:t>assesment</a:t>
            </a:r>
            <a:r>
              <a:rPr lang="nl-BE" dirty="0" smtClean="0"/>
              <a:t>?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490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Risk assessment </a:t>
            </a:r>
            <a:r>
              <a:rPr lang="nl-BE" dirty="0" err="1" smtClean="0"/>
              <a:t>should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err="1" smtClean="0"/>
              <a:t>Include</a:t>
            </a:r>
            <a:r>
              <a:rPr lang="nl-BE" dirty="0" smtClean="0"/>
              <a:t> :</a:t>
            </a:r>
          </a:p>
          <a:p>
            <a:pPr lvl="1"/>
            <a:r>
              <a:rPr lang="nl-BE" dirty="0" err="1" smtClean="0"/>
              <a:t>Perspective</a:t>
            </a:r>
            <a:r>
              <a:rPr lang="nl-BE" dirty="0" smtClean="0"/>
              <a:t> </a:t>
            </a:r>
            <a:r>
              <a:rPr lang="nl-BE" dirty="0" err="1" smtClean="0"/>
              <a:t>victim</a:t>
            </a:r>
            <a:endParaRPr lang="nl-BE" dirty="0" smtClean="0"/>
          </a:p>
          <a:p>
            <a:pPr lvl="1"/>
            <a:r>
              <a:rPr lang="nl-BE" dirty="0" err="1" smtClean="0"/>
              <a:t>Typology</a:t>
            </a:r>
            <a:r>
              <a:rPr lang="nl-BE" dirty="0" smtClean="0"/>
              <a:t> </a:t>
            </a:r>
            <a:r>
              <a:rPr lang="nl-BE" dirty="0" err="1" smtClean="0"/>
              <a:t>violence</a:t>
            </a:r>
            <a:endParaRPr lang="nl-BE" dirty="0" smtClean="0"/>
          </a:p>
          <a:p>
            <a:pPr lvl="1"/>
            <a:r>
              <a:rPr lang="nl-BE" dirty="0" err="1" smtClean="0"/>
              <a:t>Frequency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escalation</a:t>
            </a:r>
            <a:endParaRPr lang="nl-BE" dirty="0" smtClean="0"/>
          </a:p>
          <a:p>
            <a:pPr lvl="1"/>
            <a:r>
              <a:rPr lang="nl-BE" dirty="0" err="1" smtClean="0"/>
              <a:t>Contextual</a:t>
            </a:r>
            <a:r>
              <a:rPr lang="nl-BE" dirty="0" smtClean="0"/>
              <a:t> factors			</a:t>
            </a:r>
          </a:p>
          <a:p>
            <a:pPr lvl="2"/>
            <a:r>
              <a:rPr lang="nl-BE" dirty="0" err="1" smtClean="0"/>
              <a:t>Dangers</a:t>
            </a:r>
            <a:endParaRPr lang="nl-BE" dirty="0" smtClean="0"/>
          </a:p>
          <a:p>
            <a:pPr lvl="2"/>
            <a:r>
              <a:rPr lang="nl-BE" dirty="0" err="1" smtClean="0"/>
              <a:t>Protective</a:t>
            </a:r>
            <a:endParaRPr lang="nl-BE" dirty="0" smtClean="0"/>
          </a:p>
          <a:p>
            <a:pPr lvl="1"/>
            <a:r>
              <a:rPr lang="nl-BE" dirty="0" err="1" smtClean="0"/>
              <a:t>Perpetrator</a:t>
            </a:r>
            <a:r>
              <a:rPr lang="nl-BE" dirty="0" smtClean="0"/>
              <a:t> </a:t>
            </a:r>
            <a:r>
              <a:rPr lang="nl-BE" dirty="0" err="1" smtClean="0"/>
              <a:t>behavior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reaction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care offer</a:t>
            </a:r>
          </a:p>
          <a:p>
            <a:pPr lvl="1"/>
            <a:r>
              <a:rPr lang="nl-BE" dirty="0" smtClean="0"/>
              <a:t>Care provider </a:t>
            </a:r>
            <a:r>
              <a:rPr lang="nl-BE" dirty="0" err="1" smtClean="0"/>
              <a:t>judgement</a:t>
            </a:r>
            <a:endParaRPr lang="nl-BE" dirty="0" smtClean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07911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nl-BE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RISK ASSESMENT MODEL FOR HC</a:t>
            </a: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nl-BE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1845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dirty="0" smtClean="0"/>
              <a:t>1.  ASK 	</a:t>
            </a:r>
            <a:r>
              <a:rPr lang="nl-BE" dirty="0"/>
              <a:t>	</a:t>
            </a:r>
            <a:r>
              <a:rPr lang="nl-BE" dirty="0" smtClean="0"/>
              <a:t>	ANXIETY </a:t>
            </a:r>
            <a:r>
              <a:rPr lang="nl-BE" dirty="0"/>
              <a:t>TO GO HOME + WHY </a:t>
            </a:r>
            <a:r>
              <a:rPr lang="nl-BE" dirty="0" smtClean="0"/>
              <a:t>?		Client </a:t>
            </a:r>
            <a:r>
              <a:rPr lang="nl-BE" dirty="0" err="1" smtClean="0"/>
              <a:t>Persp</a:t>
            </a:r>
            <a:endParaRPr lang="nl-BE" dirty="0"/>
          </a:p>
          <a:p>
            <a:pPr marL="0" indent="0">
              <a:buNone/>
            </a:pPr>
            <a:r>
              <a:rPr lang="nl-BE" dirty="0" smtClean="0"/>
              <a:t>				</a:t>
            </a:r>
          </a:p>
          <a:p>
            <a:pPr marL="0" indent="0">
              <a:buNone/>
            </a:pPr>
            <a:r>
              <a:rPr lang="nl-BE" dirty="0" smtClean="0"/>
              <a:t>2.  ASSESS		TYPOLOGY VIOLENCE &amp; NEGLECT	</a:t>
            </a:r>
          </a:p>
          <a:p>
            <a:pPr marL="400050" lvl="1" indent="0">
              <a:buNone/>
            </a:pPr>
            <a:r>
              <a:rPr lang="nl-BE" dirty="0" smtClean="0"/>
              <a:t>		</a:t>
            </a:r>
            <a:r>
              <a:rPr lang="nl-BE" sz="3100" dirty="0" smtClean="0"/>
              <a:t>	EVOLUTION	          </a:t>
            </a:r>
            <a:r>
              <a:rPr lang="nl-BE" sz="3100" dirty="0" err="1" smtClean="0"/>
              <a:t>frequency</a:t>
            </a:r>
            <a:r>
              <a:rPr lang="nl-BE" sz="3100" dirty="0" smtClean="0"/>
              <a:t> &amp; </a:t>
            </a:r>
            <a:r>
              <a:rPr lang="nl-BE" sz="3100" dirty="0" err="1" smtClean="0"/>
              <a:t>severity</a:t>
            </a:r>
            <a:endParaRPr lang="nl-BE" sz="3100" dirty="0" smtClean="0"/>
          </a:p>
          <a:p>
            <a:pPr marL="400050" lvl="1" indent="0">
              <a:buNone/>
            </a:pPr>
            <a:r>
              <a:rPr lang="nl-BE" sz="3100" dirty="0" smtClean="0"/>
              <a:t>			</a:t>
            </a:r>
            <a:r>
              <a:rPr lang="nl-BE" sz="3100" u="sng" dirty="0" smtClean="0">
                <a:solidFill>
                  <a:schemeClr val="accent2"/>
                </a:solidFill>
              </a:rPr>
              <a:t>I</a:t>
            </a:r>
            <a:r>
              <a:rPr lang="nl-BE" sz="3100" dirty="0" smtClean="0">
                <a:solidFill>
                  <a:schemeClr val="accent2"/>
                </a:solidFill>
              </a:rPr>
              <a:t>DEAS	 </a:t>
            </a:r>
            <a:r>
              <a:rPr lang="nl-BE" sz="3100" u="sng" dirty="0" smtClean="0">
                <a:solidFill>
                  <a:schemeClr val="accent2"/>
                </a:solidFill>
              </a:rPr>
              <a:t>C</a:t>
            </a:r>
            <a:r>
              <a:rPr lang="nl-BE" sz="3100" dirty="0" smtClean="0">
                <a:solidFill>
                  <a:schemeClr val="accent2"/>
                </a:solidFill>
              </a:rPr>
              <a:t>ONCERNS    </a:t>
            </a:r>
            <a:r>
              <a:rPr lang="nl-BE" sz="3100" u="sng" dirty="0" smtClean="0">
                <a:solidFill>
                  <a:schemeClr val="accent2"/>
                </a:solidFill>
              </a:rPr>
              <a:t>E</a:t>
            </a:r>
            <a:r>
              <a:rPr lang="nl-BE" sz="3100" dirty="0" smtClean="0">
                <a:solidFill>
                  <a:schemeClr val="accent2"/>
                </a:solidFill>
              </a:rPr>
              <a:t>XPECTATIONS	</a:t>
            </a:r>
          </a:p>
          <a:p>
            <a:pPr marL="400050" lvl="1" indent="0">
              <a:buNone/>
            </a:pPr>
            <a:r>
              <a:rPr lang="nl-BE" sz="3100" dirty="0" smtClean="0"/>
              <a:t>			SAFETY           	          PHYS LESIONS/ SEX VIOLENCE					          CHILDREN	</a:t>
            </a:r>
          </a:p>
          <a:p>
            <a:pPr marL="400050" lvl="1" indent="0">
              <a:buNone/>
            </a:pPr>
            <a:r>
              <a:rPr lang="nl-BE" sz="3100" dirty="0" smtClean="0"/>
              <a:t>					          TREATS </a:t>
            </a:r>
            <a:r>
              <a:rPr lang="nl-BE" sz="3100" dirty="0"/>
              <a:t>&amp;</a:t>
            </a:r>
            <a:r>
              <a:rPr lang="nl-BE" sz="3100" dirty="0" smtClean="0"/>
              <a:t> WEAPONS </a:t>
            </a:r>
          </a:p>
          <a:p>
            <a:pPr marL="400050" lvl="1" indent="0">
              <a:buNone/>
            </a:pPr>
            <a:r>
              <a:rPr lang="nl-BE" sz="3100" dirty="0"/>
              <a:t>	</a:t>
            </a:r>
            <a:r>
              <a:rPr lang="nl-BE" sz="3100" dirty="0" smtClean="0"/>
              <a:t>		CONTEXT	          </a:t>
            </a:r>
            <a:r>
              <a:rPr lang="nl-BE" sz="3100" dirty="0" err="1" smtClean="0"/>
              <a:t>pregnancy</a:t>
            </a:r>
            <a:r>
              <a:rPr lang="nl-BE" sz="3100" dirty="0" smtClean="0"/>
              <a:t>/</a:t>
            </a:r>
            <a:r>
              <a:rPr lang="nl-BE" sz="3100" dirty="0" err="1" smtClean="0"/>
              <a:t>alc&amp;drugs</a:t>
            </a:r>
            <a:r>
              <a:rPr lang="nl-BE" sz="3100" dirty="0" smtClean="0"/>
              <a:t>/</a:t>
            </a:r>
            <a:r>
              <a:rPr lang="nl-BE" sz="31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other</a:t>
            </a:r>
            <a:endParaRPr lang="nl-BE" sz="31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400050" lvl="1" indent="0">
              <a:buNone/>
            </a:pPr>
            <a:r>
              <a:rPr lang="nl-BE" sz="3100" dirty="0" smtClean="0"/>
              <a:t>			</a:t>
            </a:r>
          </a:p>
          <a:p>
            <a:pPr marL="400050" lvl="1" indent="0">
              <a:buNone/>
            </a:pPr>
            <a:r>
              <a:rPr lang="nl-BE" sz="3100" dirty="0"/>
              <a:t>	</a:t>
            </a:r>
            <a:r>
              <a:rPr lang="nl-BE" sz="3100" dirty="0" smtClean="0"/>
              <a:t>		</a:t>
            </a:r>
            <a:r>
              <a:rPr lang="nl-BE" sz="31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DEPENDENCY	          </a:t>
            </a:r>
            <a:r>
              <a:rPr lang="nl-BE" sz="31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emotional</a:t>
            </a:r>
            <a:r>
              <a:rPr lang="nl-BE" sz="31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/financial/</a:t>
            </a:r>
            <a:r>
              <a:rPr lang="nl-BE" sz="31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cultural</a:t>
            </a:r>
            <a:endParaRPr lang="nl-BE" sz="31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400050" lvl="1" indent="0">
              <a:buNone/>
            </a:pPr>
            <a:endParaRPr lang="nl-BE" sz="2500" dirty="0" smtClean="0"/>
          </a:p>
          <a:p>
            <a:pPr marL="514350" indent="-514350">
              <a:buAutoNum type="arabicPeriod" startAt="3"/>
            </a:pPr>
            <a:r>
              <a:rPr lang="nl-BE" dirty="0" smtClean="0"/>
              <a:t>ADVICE		ACKNOWLEGDE</a:t>
            </a:r>
          </a:p>
          <a:p>
            <a:pPr marL="0" indent="0">
              <a:buNone/>
            </a:pPr>
            <a:r>
              <a:rPr lang="nl-BE" dirty="0"/>
              <a:t>	</a:t>
            </a:r>
            <a:r>
              <a:rPr lang="nl-BE" dirty="0" smtClean="0"/>
              <a:t>		FACILITIES</a:t>
            </a:r>
          </a:p>
          <a:p>
            <a:pPr marL="0" lvl="1" indent="0">
              <a:buNone/>
            </a:pPr>
            <a:r>
              <a:rPr lang="nl-BE" sz="3100" dirty="0"/>
              <a:t>			</a:t>
            </a:r>
            <a:r>
              <a:rPr lang="nl-BE" sz="3100" dirty="0" smtClean="0"/>
              <a:t>MOTIVATE </a:t>
            </a:r>
            <a:r>
              <a:rPr lang="nl-BE" sz="3100" dirty="0" err="1" smtClean="0"/>
              <a:t>for</a:t>
            </a:r>
            <a:r>
              <a:rPr lang="nl-BE" sz="3100" dirty="0" smtClean="0"/>
              <a:t> REFFERAL</a:t>
            </a:r>
            <a:endParaRPr lang="nl-BE" sz="3100" dirty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5 or 8 : from asking to riskmamanagmengt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2317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88</Words>
  <Application>Microsoft Macintosh PowerPoint</Application>
  <PresentationFormat>Diavoorstelling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Calibri</vt:lpstr>
      <vt:lpstr>Arial</vt:lpstr>
      <vt:lpstr>Kantoorthema</vt:lpstr>
      <vt:lpstr>Preparation WS rsik assessment</vt:lpstr>
      <vt:lpstr>Questions about  Risk assessment and HC</vt:lpstr>
      <vt:lpstr>Risk assessment should</vt:lpstr>
      <vt:lpstr>RISK ASSESMENT MODEL FOR HC 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WS rsik assessment</dc:title>
  <dc:creator>Travel</dc:creator>
  <cp:lastModifiedBy>Microsoft Office-gebruiker</cp:lastModifiedBy>
  <cp:revision>1</cp:revision>
  <dcterms:created xsi:type="dcterms:W3CDTF">2017-11-26T19:45:36Z</dcterms:created>
  <dcterms:modified xsi:type="dcterms:W3CDTF">2018-01-21T10:39:05Z</dcterms:modified>
</cp:coreProperties>
</file>