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2" r:id="rId9"/>
    <p:sldId id="293" r:id="rId10"/>
    <p:sldId id="294" r:id="rId11"/>
    <p:sldId id="295" r:id="rId12"/>
    <p:sldId id="29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9" r:id="rId21"/>
    <p:sldId id="280" r:id="rId22"/>
    <p:sldId id="281" r:id="rId23"/>
    <p:sldId id="282" r:id="rId24"/>
    <p:sldId id="299" r:id="rId25"/>
    <p:sldId id="261" r:id="rId26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70" autoAdjust="0"/>
    <p:restoredTop sz="86477" autoAdjust="0"/>
  </p:normalViewPr>
  <p:slideViewPr>
    <p:cSldViewPr snapToGrid="0">
      <p:cViewPr varScale="1">
        <p:scale>
          <a:sx n="114" d="100"/>
          <a:sy n="114" d="100"/>
        </p:scale>
        <p:origin x="136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94" y="19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0A9F9A-8A29-4003-B497-436E4126C48E}" type="doc">
      <dgm:prSet loTypeId="urn:microsoft.com/office/officeart/2005/8/layout/defaul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is-IS"/>
        </a:p>
      </dgm:t>
    </dgm:pt>
    <dgm:pt modelId="{82E1E799-020A-410F-92A6-C5B81A929827}">
      <dgm:prSet phldrT="[Text]"/>
      <dgm:spPr/>
      <dgm:t>
        <a:bodyPr/>
        <a:lstStyle/>
        <a:p>
          <a:r>
            <a:rPr lang="is-IS" dirty="0" smtClean="0"/>
            <a:t>Domestic violence case</a:t>
          </a:r>
          <a:endParaRPr lang="is-IS" dirty="0"/>
        </a:p>
      </dgm:t>
    </dgm:pt>
    <dgm:pt modelId="{A3921419-D6A3-4D15-B3E1-17645C4798F8}" type="parTrans" cxnId="{063F4A36-89E7-4DB7-AE6A-95F97615A4FC}">
      <dgm:prSet/>
      <dgm:spPr/>
      <dgm:t>
        <a:bodyPr/>
        <a:lstStyle/>
        <a:p>
          <a:endParaRPr lang="is-IS"/>
        </a:p>
      </dgm:t>
    </dgm:pt>
    <dgm:pt modelId="{65CEBB47-99B5-4BDC-A237-B2FF16378D41}" type="sibTrans" cxnId="{063F4A36-89E7-4DB7-AE6A-95F97615A4FC}">
      <dgm:prSet/>
      <dgm:spPr/>
      <dgm:t>
        <a:bodyPr/>
        <a:lstStyle/>
        <a:p>
          <a:endParaRPr lang="is-IS"/>
        </a:p>
      </dgm:t>
    </dgm:pt>
    <dgm:pt modelId="{36BD8A7B-91E2-49B6-A619-47F7D338EBE1}">
      <dgm:prSet phldrT="[Text]"/>
      <dgm:spPr/>
      <dgm:t>
        <a:bodyPr/>
        <a:lstStyle/>
        <a:p>
          <a:r>
            <a:rPr lang="is-IS" dirty="0" smtClean="0"/>
            <a:t>Lack of support </a:t>
          </a:r>
          <a:endParaRPr lang="is-IS" dirty="0"/>
        </a:p>
      </dgm:t>
    </dgm:pt>
    <dgm:pt modelId="{CE25758B-E3FF-4CC6-B5D2-2CB7738F9EE9}" type="parTrans" cxnId="{65C43B97-F9BE-42F5-9201-F0FEE5A6EAAE}">
      <dgm:prSet/>
      <dgm:spPr/>
      <dgm:t>
        <a:bodyPr/>
        <a:lstStyle/>
        <a:p>
          <a:endParaRPr lang="is-IS"/>
        </a:p>
      </dgm:t>
    </dgm:pt>
    <dgm:pt modelId="{AA1C4A6B-C375-4648-8C28-E6947C888C52}" type="sibTrans" cxnId="{65C43B97-F9BE-42F5-9201-F0FEE5A6EAAE}">
      <dgm:prSet/>
      <dgm:spPr/>
      <dgm:t>
        <a:bodyPr/>
        <a:lstStyle/>
        <a:p>
          <a:endParaRPr lang="is-IS"/>
        </a:p>
      </dgm:t>
    </dgm:pt>
    <dgm:pt modelId="{FAEDFE76-6EE2-41E5-BA2E-40FD03C1586D}">
      <dgm:prSet phldrT="[Text]"/>
      <dgm:spPr/>
      <dgm:t>
        <a:bodyPr/>
        <a:lstStyle/>
        <a:p>
          <a:r>
            <a:rPr lang="en-US" dirty="0" smtClean="0"/>
            <a:t>Domestic violence was not considered sufficiently serious by the system – “private matter”</a:t>
          </a:r>
          <a:endParaRPr lang="is-IS" dirty="0"/>
        </a:p>
      </dgm:t>
    </dgm:pt>
    <dgm:pt modelId="{EB5E0EF0-4147-4BC3-889E-A6DD720B8B6B}" type="parTrans" cxnId="{24CDE191-7060-4D75-A217-C5D469D0B127}">
      <dgm:prSet/>
      <dgm:spPr/>
      <dgm:t>
        <a:bodyPr/>
        <a:lstStyle/>
        <a:p>
          <a:endParaRPr lang="is-IS"/>
        </a:p>
      </dgm:t>
    </dgm:pt>
    <dgm:pt modelId="{E89A02CD-2BE8-4B67-B63D-4A32EA343C81}" type="sibTrans" cxnId="{24CDE191-7060-4D75-A217-C5D469D0B127}">
      <dgm:prSet/>
      <dgm:spPr/>
      <dgm:t>
        <a:bodyPr/>
        <a:lstStyle/>
        <a:p>
          <a:endParaRPr lang="is-IS"/>
        </a:p>
      </dgm:t>
    </dgm:pt>
    <dgm:pt modelId="{B199EDAE-B736-4108-A17E-E61FD3C45EBE}">
      <dgm:prSet/>
      <dgm:spPr/>
      <dgm:t>
        <a:bodyPr/>
        <a:lstStyle/>
        <a:p>
          <a:r>
            <a:rPr lang="en-US" dirty="0" smtClean="0"/>
            <a:t>Inconsistency in handling cases and registration</a:t>
          </a:r>
          <a:endParaRPr lang="is-IS" dirty="0"/>
        </a:p>
      </dgm:t>
    </dgm:pt>
    <dgm:pt modelId="{2A1D3AA0-9DDE-425F-83C0-93FF5F9558C6}" type="parTrans" cxnId="{DD52F915-C5E1-4BC5-AFF5-AB38A0E720BB}">
      <dgm:prSet/>
      <dgm:spPr/>
      <dgm:t>
        <a:bodyPr/>
        <a:lstStyle/>
        <a:p>
          <a:endParaRPr lang="is-IS"/>
        </a:p>
      </dgm:t>
    </dgm:pt>
    <dgm:pt modelId="{D85CEDF0-2421-4785-AFA6-415754522F60}" type="sibTrans" cxnId="{DD52F915-C5E1-4BC5-AFF5-AB38A0E720BB}">
      <dgm:prSet/>
      <dgm:spPr/>
      <dgm:t>
        <a:bodyPr/>
        <a:lstStyle/>
        <a:p>
          <a:endParaRPr lang="is-IS"/>
        </a:p>
      </dgm:t>
    </dgm:pt>
    <dgm:pt modelId="{5F3312AD-44F7-5A44-AA98-C38982942A55}">
      <dgm:prSet phldrT="[Text]"/>
      <dgm:spPr/>
      <dgm:t>
        <a:bodyPr/>
        <a:lstStyle/>
        <a:p>
          <a:r>
            <a:rPr lang="is-IS" dirty="0" smtClean="0"/>
            <a:t>Repitition common - </a:t>
          </a:r>
          <a:r>
            <a:rPr lang="is-IS" dirty="0" err="1" smtClean="0"/>
            <a:t>the</a:t>
          </a:r>
          <a:r>
            <a:rPr lang="is-IS" dirty="0" smtClean="0"/>
            <a:t> cycle of violence continued</a:t>
          </a:r>
          <a:endParaRPr lang="is-IS" dirty="0"/>
        </a:p>
      </dgm:t>
    </dgm:pt>
    <dgm:pt modelId="{10371E1E-E3C0-2148-ABC0-6FA355E2FB1B}" type="parTrans" cxnId="{A1D901BE-31D3-6944-999C-172C5D121C0D}">
      <dgm:prSet/>
      <dgm:spPr/>
      <dgm:t>
        <a:bodyPr/>
        <a:lstStyle/>
        <a:p>
          <a:endParaRPr lang="en-GB"/>
        </a:p>
      </dgm:t>
    </dgm:pt>
    <dgm:pt modelId="{162A72C7-FA02-9147-83D0-54489DD4BF0B}" type="sibTrans" cxnId="{A1D901BE-31D3-6944-999C-172C5D121C0D}">
      <dgm:prSet/>
      <dgm:spPr/>
      <dgm:t>
        <a:bodyPr/>
        <a:lstStyle/>
        <a:p>
          <a:endParaRPr lang="en-GB"/>
        </a:p>
      </dgm:t>
    </dgm:pt>
    <dgm:pt modelId="{E0AC4F5F-7E0A-9149-89C8-B610A3C5694E}">
      <dgm:prSet phldrT="[Text]"/>
      <dgm:spPr/>
      <dgm:t>
        <a:bodyPr/>
        <a:lstStyle/>
        <a:p>
          <a:r>
            <a:rPr lang="is-IS" dirty="0" smtClean="0"/>
            <a:t>Domestic violence cases one of </a:t>
          </a:r>
          <a:r>
            <a:rPr lang="is-IS" dirty="0" err="1" smtClean="0"/>
            <a:t>the</a:t>
          </a:r>
          <a:r>
            <a:rPr lang="is-IS" dirty="0" smtClean="0"/>
            <a:t> most difficult part of officers job</a:t>
          </a:r>
          <a:endParaRPr lang="is-IS" dirty="0"/>
        </a:p>
      </dgm:t>
    </dgm:pt>
    <dgm:pt modelId="{C45791F7-D05E-F84B-8375-0F8F01294943}" type="parTrans" cxnId="{464287D2-13C8-174E-9D53-EE81498D3905}">
      <dgm:prSet/>
      <dgm:spPr/>
      <dgm:t>
        <a:bodyPr/>
        <a:lstStyle/>
        <a:p>
          <a:endParaRPr lang="en-GB"/>
        </a:p>
      </dgm:t>
    </dgm:pt>
    <dgm:pt modelId="{FEFE61CB-2EA5-544D-83DA-885FE0BC6F5B}" type="sibTrans" cxnId="{464287D2-13C8-174E-9D53-EE81498D3905}">
      <dgm:prSet/>
      <dgm:spPr/>
      <dgm:t>
        <a:bodyPr/>
        <a:lstStyle/>
        <a:p>
          <a:endParaRPr lang="en-GB"/>
        </a:p>
      </dgm:t>
    </dgm:pt>
    <dgm:pt modelId="{911FE2AC-D183-CD4D-BD2D-727F763BD3A4}">
      <dgm:prSet phldrT="[Text]"/>
      <dgm:spPr/>
      <dgm:t>
        <a:bodyPr/>
        <a:lstStyle/>
        <a:p>
          <a:r>
            <a:rPr lang="is-IS" dirty="0" smtClean="0"/>
            <a:t>Few </a:t>
          </a:r>
          <a:r>
            <a:rPr lang="is-IS" dirty="0" err="1" smtClean="0"/>
            <a:t>cases</a:t>
          </a:r>
          <a:r>
            <a:rPr lang="is-IS" dirty="0" smtClean="0"/>
            <a:t> </a:t>
          </a:r>
          <a:r>
            <a:rPr lang="is-IS" dirty="0" err="1" smtClean="0"/>
            <a:t>through</a:t>
          </a:r>
          <a:r>
            <a:rPr lang="is-IS" dirty="0" smtClean="0"/>
            <a:t> </a:t>
          </a:r>
          <a:r>
            <a:rPr lang="is-IS" dirty="0" err="1" smtClean="0"/>
            <a:t>the</a:t>
          </a:r>
          <a:r>
            <a:rPr lang="is-IS" dirty="0" smtClean="0"/>
            <a:t> system</a:t>
          </a:r>
          <a:endParaRPr lang="is-IS" dirty="0"/>
        </a:p>
      </dgm:t>
    </dgm:pt>
    <dgm:pt modelId="{D9B89601-EF42-454D-AF08-737CF3CB2D54}" type="parTrans" cxnId="{314F1403-CD1D-444E-9FA1-93D7631658F9}">
      <dgm:prSet/>
      <dgm:spPr/>
      <dgm:t>
        <a:bodyPr/>
        <a:lstStyle/>
        <a:p>
          <a:endParaRPr lang="en-GB"/>
        </a:p>
      </dgm:t>
    </dgm:pt>
    <dgm:pt modelId="{0FBB50CC-3786-5646-97E7-25C630CCFAA2}" type="sibTrans" cxnId="{314F1403-CD1D-444E-9FA1-93D7631658F9}">
      <dgm:prSet/>
      <dgm:spPr/>
      <dgm:t>
        <a:bodyPr/>
        <a:lstStyle/>
        <a:p>
          <a:endParaRPr lang="en-GB"/>
        </a:p>
      </dgm:t>
    </dgm:pt>
    <dgm:pt modelId="{8677C0FB-343E-2E41-9F5B-97433B434B3B}">
      <dgm:prSet phldrT="[Text]"/>
      <dgm:spPr/>
      <dgm:t>
        <a:bodyPr/>
        <a:lstStyle/>
        <a:p>
          <a:r>
            <a:rPr lang="is-IS" dirty="0" smtClean="0"/>
            <a:t>Not </a:t>
          </a:r>
          <a:r>
            <a:rPr lang="is-IS" dirty="0" err="1" smtClean="0"/>
            <a:t>using</a:t>
          </a:r>
          <a:r>
            <a:rPr lang="is-IS" dirty="0" smtClean="0"/>
            <a:t> </a:t>
          </a:r>
          <a:r>
            <a:rPr lang="is-IS" dirty="0" err="1" smtClean="0"/>
            <a:t>the</a:t>
          </a:r>
          <a:r>
            <a:rPr lang="is-IS" dirty="0" smtClean="0"/>
            <a:t> </a:t>
          </a:r>
          <a:r>
            <a:rPr lang="is-IS" dirty="0" err="1" smtClean="0"/>
            <a:t>methods</a:t>
          </a:r>
          <a:r>
            <a:rPr lang="is-IS" dirty="0" smtClean="0"/>
            <a:t> we had</a:t>
          </a:r>
          <a:endParaRPr lang="is-IS" dirty="0"/>
        </a:p>
      </dgm:t>
    </dgm:pt>
    <dgm:pt modelId="{2E08DA29-B973-D343-A619-F1F554815F6D}" type="parTrans" cxnId="{653884F5-6AD9-B444-B393-8B26933D3F88}">
      <dgm:prSet/>
      <dgm:spPr/>
      <dgm:t>
        <a:bodyPr/>
        <a:lstStyle/>
        <a:p>
          <a:endParaRPr lang="en-GB"/>
        </a:p>
      </dgm:t>
    </dgm:pt>
    <dgm:pt modelId="{C74F1DF1-39D6-B741-A4CD-25BCC477D845}" type="sibTrans" cxnId="{653884F5-6AD9-B444-B393-8B26933D3F88}">
      <dgm:prSet/>
      <dgm:spPr/>
      <dgm:t>
        <a:bodyPr/>
        <a:lstStyle/>
        <a:p>
          <a:endParaRPr lang="en-GB"/>
        </a:p>
      </dgm:t>
    </dgm:pt>
    <dgm:pt modelId="{52196B89-DBEF-B945-A472-FF4180C63A0E}">
      <dgm:prSet phldrT="[Text]"/>
      <dgm:spPr/>
      <dgm:t>
        <a:bodyPr/>
        <a:lstStyle/>
        <a:p>
          <a:r>
            <a:rPr lang="is-IS" dirty="0" smtClean="0"/>
            <a:t>The system was not working sufficiently for </a:t>
          </a:r>
          <a:r>
            <a:rPr lang="is-IS" dirty="0" err="1" smtClean="0"/>
            <a:t>those</a:t>
          </a:r>
          <a:r>
            <a:rPr lang="is-IS" dirty="0" smtClean="0"/>
            <a:t> involve</a:t>
          </a:r>
          <a:endParaRPr lang="is-IS" dirty="0"/>
        </a:p>
      </dgm:t>
    </dgm:pt>
    <dgm:pt modelId="{CB33415D-3925-E04A-9186-87F7544F22C6}" type="sibTrans" cxnId="{2501A044-5919-7042-94BD-443C4E577AD3}">
      <dgm:prSet/>
      <dgm:spPr/>
      <dgm:t>
        <a:bodyPr/>
        <a:lstStyle/>
        <a:p>
          <a:endParaRPr lang="en-GB"/>
        </a:p>
      </dgm:t>
    </dgm:pt>
    <dgm:pt modelId="{AF65D0EE-DE72-604A-8DBB-365AE0FD6F20}" type="parTrans" cxnId="{2501A044-5919-7042-94BD-443C4E577AD3}">
      <dgm:prSet/>
      <dgm:spPr/>
      <dgm:t>
        <a:bodyPr/>
        <a:lstStyle/>
        <a:p>
          <a:endParaRPr lang="en-GB"/>
        </a:p>
      </dgm:t>
    </dgm:pt>
    <dgm:pt modelId="{01432901-FFFB-4DF0-86B4-854121CB6953}" type="pres">
      <dgm:prSet presAssocID="{8C0A9F9A-8A29-4003-B497-436E4126C4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s-IS"/>
        </a:p>
      </dgm:t>
    </dgm:pt>
    <dgm:pt modelId="{92E5F145-E47C-45EA-8BB5-E017A71A7240}" type="pres">
      <dgm:prSet presAssocID="{82E1E799-020A-410F-92A6-C5B81A92982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8C371822-F619-4F07-8515-B327288D87D7}" type="pres">
      <dgm:prSet presAssocID="{65CEBB47-99B5-4BDC-A237-B2FF16378D41}" presName="sibTrans" presStyleCnt="0"/>
      <dgm:spPr/>
      <dgm:t>
        <a:bodyPr/>
        <a:lstStyle/>
        <a:p>
          <a:endParaRPr lang="en-US"/>
        </a:p>
      </dgm:t>
    </dgm:pt>
    <dgm:pt modelId="{8F5AEFEA-9B26-064B-92D1-60892E7D15C4}" type="pres">
      <dgm:prSet presAssocID="{911FE2AC-D183-CD4D-BD2D-727F763BD3A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617796-8E0B-E146-8D4D-F332AA878B2C}" type="pres">
      <dgm:prSet presAssocID="{0FBB50CC-3786-5646-97E7-25C630CCFAA2}" presName="sibTrans" presStyleCnt="0"/>
      <dgm:spPr/>
      <dgm:t>
        <a:bodyPr/>
        <a:lstStyle/>
        <a:p>
          <a:endParaRPr lang="en-US"/>
        </a:p>
      </dgm:t>
    </dgm:pt>
    <dgm:pt modelId="{4C7D5B9E-B3EE-4CB5-A569-9FB3399A0BA2}" type="pres">
      <dgm:prSet presAssocID="{36BD8A7B-91E2-49B6-A619-47F7D338EBE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6BB27BF3-886E-4ADF-91C8-361E21BBF9C6}" type="pres">
      <dgm:prSet presAssocID="{AA1C4A6B-C375-4648-8C28-E6947C888C52}" presName="sibTrans" presStyleCnt="0"/>
      <dgm:spPr/>
      <dgm:t>
        <a:bodyPr/>
        <a:lstStyle/>
        <a:p>
          <a:endParaRPr lang="en-US"/>
        </a:p>
      </dgm:t>
    </dgm:pt>
    <dgm:pt modelId="{D7AD4E71-29EB-4185-8256-1B7B2E30C024}" type="pres">
      <dgm:prSet presAssocID="{B199EDAE-B736-4108-A17E-E61FD3C45EB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8E1C2307-A720-4D99-88BD-031D60F85B7A}" type="pres">
      <dgm:prSet presAssocID="{D85CEDF0-2421-4785-AFA6-415754522F60}" presName="sibTrans" presStyleCnt="0"/>
      <dgm:spPr/>
      <dgm:t>
        <a:bodyPr/>
        <a:lstStyle/>
        <a:p>
          <a:endParaRPr lang="en-US"/>
        </a:p>
      </dgm:t>
    </dgm:pt>
    <dgm:pt modelId="{DC02244F-1DF7-FF47-A7DF-5777F4EBF0CE}" type="pres">
      <dgm:prSet presAssocID="{8677C0FB-343E-2E41-9F5B-97433B434B3B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F3A4DF-7CA0-EE42-8630-67FD2D7D1BA9}" type="pres">
      <dgm:prSet presAssocID="{C74F1DF1-39D6-B741-A4CD-25BCC477D845}" presName="sibTrans" presStyleCnt="0"/>
      <dgm:spPr/>
      <dgm:t>
        <a:bodyPr/>
        <a:lstStyle/>
        <a:p>
          <a:endParaRPr lang="en-US"/>
        </a:p>
      </dgm:t>
    </dgm:pt>
    <dgm:pt modelId="{70962F41-24B4-41A8-9229-8FEBA330EA17}" type="pres">
      <dgm:prSet presAssocID="{FAEDFE76-6EE2-41E5-BA2E-40FD03C1586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0531E16A-913F-9849-90E8-0AAF77E33767}" type="pres">
      <dgm:prSet presAssocID="{E89A02CD-2BE8-4B67-B63D-4A32EA343C81}" presName="sibTrans" presStyleCnt="0"/>
      <dgm:spPr/>
      <dgm:t>
        <a:bodyPr/>
        <a:lstStyle/>
        <a:p>
          <a:endParaRPr lang="en-US"/>
        </a:p>
      </dgm:t>
    </dgm:pt>
    <dgm:pt modelId="{5FD60954-A309-7548-801C-1F3FAEEFCF76}" type="pres">
      <dgm:prSet presAssocID="{5F3312AD-44F7-5A44-AA98-C38982942A5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5353F-5625-E24B-AEA3-6DB989A1581B}" type="pres">
      <dgm:prSet presAssocID="{162A72C7-FA02-9147-83D0-54489DD4BF0B}" presName="sibTrans" presStyleCnt="0"/>
      <dgm:spPr/>
      <dgm:t>
        <a:bodyPr/>
        <a:lstStyle/>
        <a:p>
          <a:endParaRPr lang="en-US"/>
        </a:p>
      </dgm:t>
    </dgm:pt>
    <dgm:pt modelId="{675168E9-8361-E34D-BFC9-059E739774B6}" type="pres">
      <dgm:prSet presAssocID="{E0AC4F5F-7E0A-9149-89C8-B610A3C5694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52F08-A2DD-7F40-9809-8FC3A0E952B5}" type="pres">
      <dgm:prSet presAssocID="{FEFE61CB-2EA5-544D-83DA-885FE0BC6F5B}" presName="sibTrans" presStyleCnt="0"/>
      <dgm:spPr/>
      <dgm:t>
        <a:bodyPr/>
        <a:lstStyle/>
        <a:p>
          <a:endParaRPr lang="en-US"/>
        </a:p>
      </dgm:t>
    </dgm:pt>
    <dgm:pt modelId="{1830D276-7E49-6E4C-AC01-DE96C679A627}" type="pres">
      <dgm:prSet presAssocID="{52196B89-DBEF-B945-A472-FF4180C63A0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07F5F0C-4D93-EF4B-A288-E8C8ED4386EC}" type="presOf" srcId="{E0AC4F5F-7E0A-9149-89C8-B610A3C5694E}" destId="{675168E9-8361-E34D-BFC9-059E739774B6}" srcOrd="0" destOrd="0" presId="urn:microsoft.com/office/officeart/2005/8/layout/default"/>
    <dgm:cxn modelId="{28379B47-6BCB-E746-B0EC-D4CF482EFDA8}" type="presOf" srcId="{B199EDAE-B736-4108-A17E-E61FD3C45EBE}" destId="{D7AD4E71-29EB-4185-8256-1B7B2E30C024}" srcOrd="0" destOrd="0" presId="urn:microsoft.com/office/officeart/2005/8/layout/default"/>
    <dgm:cxn modelId="{8FE52DC5-66BC-E645-B6FD-C92C3F97F684}" type="presOf" srcId="{FAEDFE76-6EE2-41E5-BA2E-40FD03C1586D}" destId="{70962F41-24B4-41A8-9229-8FEBA330EA17}" srcOrd="0" destOrd="0" presId="urn:microsoft.com/office/officeart/2005/8/layout/default"/>
    <dgm:cxn modelId="{65C43B97-F9BE-42F5-9201-F0FEE5A6EAAE}" srcId="{8C0A9F9A-8A29-4003-B497-436E4126C48E}" destId="{36BD8A7B-91E2-49B6-A619-47F7D338EBE1}" srcOrd="2" destOrd="0" parTransId="{CE25758B-E3FF-4CC6-B5D2-2CB7738F9EE9}" sibTransId="{AA1C4A6B-C375-4648-8C28-E6947C888C52}"/>
    <dgm:cxn modelId="{24CDE191-7060-4D75-A217-C5D469D0B127}" srcId="{8C0A9F9A-8A29-4003-B497-436E4126C48E}" destId="{FAEDFE76-6EE2-41E5-BA2E-40FD03C1586D}" srcOrd="5" destOrd="0" parTransId="{EB5E0EF0-4147-4BC3-889E-A6DD720B8B6B}" sibTransId="{E89A02CD-2BE8-4B67-B63D-4A32EA343C81}"/>
    <dgm:cxn modelId="{2501A044-5919-7042-94BD-443C4E577AD3}" srcId="{8C0A9F9A-8A29-4003-B497-436E4126C48E}" destId="{52196B89-DBEF-B945-A472-FF4180C63A0E}" srcOrd="8" destOrd="0" parTransId="{AF65D0EE-DE72-604A-8DBB-365AE0FD6F20}" sibTransId="{CB33415D-3925-E04A-9186-87F7544F22C6}"/>
    <dgm:cxn modelId="{E0053124-7642-7547-822A-A1C9B8249252}" type="presOf" srcId="{82E1E799-020A-410F-92A6-C5B81A929827}" destId="{92E5F145-E47C-45EA-8BB5-E017A71A7240}" srcOrd="0" destOrd="0" presId="urn:microsoft.com/office/officeart/2005/8/layout/default"/>
    <dgm:cxn modelId="{314F1403-CD1D-444E-9FA1-93D7631658F9}" srcId="{8C0A9F9A-8A29-4003-B497-436E4126C48E}" destId="{911FE2AC-D183-CD4D-BD2D-727F763BD3A4}" srcOrd="1" destOrd="0" parTransId="{D9B89601-EF42-454D-AF08-737CF3CB2D54}" sibTransId="{0FBB50CC-3786-5646-97E7-25C630CCFAA2}"/>
    <dgm:cxn modelId="{DD52F915-C5E1-4BC5-AFF5-AB38A0E720BB}" srcId="{8C0A9F9A-8A29-4003-B497-436E4126C48E}" destId="{B199EDAE-B736-4108-A17E-E61FD3C45EBE}" srcOrd="3" destOrd="0" parTransId="{2A1D3AA0-9DDE-425F-83C0-93FF5F9558C6}" sibTransId="{D85CEDF0-2421-4785-AFA6-415754522F60}"/>
    <dgm:cxn modelId="{ABE7DC84-DF43-2044-BE41-64280265234E}" type="presOf" srcId="{36BD8A7B-91E2-49B6-A619-47F7D338EBE1}" destId="{4C7D5B9E-B3EE-4CB5-A569-9FB3399A0BA2}" srcOrd="0" destOrd="0" presId="urn:microsoft.com/office/officeart/2005/8/layout/default"/>
    <dgm:cxn modelId="{063F4A36-89E7-4DB7-AE6A-95F97615A4FC}" srcId="{8C0A9F9A-8A29-4003-B497-436E4126C48E}" destId="{82E1E799-020A-410F-92A6-C5B81A929827}" srcOrd="0" destOrd="0" parTransId="{A3921419-D6A3-4D15-B3E1-17645C4798F8}" sibTransId="{65CEBB47-99B5-4BDC-A237-B2FF16378D41}"/>
    <dgm:cxn modelId="{A1D901BE-31D3-6944-999C-172C5D121C0D}" srcId="{8C0A9F9A-8A29-4003-B497-436E4126C48E}" destId="{5F3312AD-44F7-5A44-AA98-C38982942A55}" srcOrd="6" destOrd="0" parTransId="{10371E1E-E3C0-2148-ABC0-6FA355E2FB1B}" sibTransId="{162A72C7-FA02-9147-83D0-54489DD4BF0B}"/>
    <dgm:cxn modelId="{464287D2-13C8-174E-9D53-EE81498D3905}" srcId="{8C0A9F9A-8A29-4003-B497-436E4126C48E}" destId="{E0AC4F5F-7E0A-9149-89C8-B610A3C5694E}" srcOrd="7" destOrd="0" parTransId="{C45791F7-D05E-F84B-8375-0F8F01294943}" sibTransId="{FEFE61CB-2EA5-544D-83DA-885FE0BC6F5B}"/>
    <dgm:cxn modelId="{2A0A22B8-4978-FF45-A525-C2C68BBF3B54}" type="presOf" srcId="{8C0A9F9A-8A29-4003-B497-436E4126C48E}" destId="{01432901-FFFB-4DF0-86B4-854121CB6953}" srcOrd="0" destOrd="0" presId="urn:microsoft.com/office/officeart/2005/8/layout/default"/>
    <dgm:cxn modelId="{C1F956C6-ECD7-4747-9529-58623129302C}" type="presOf" srcId="{5F3312AD-44F7-5A44-AA98-C38982942A55}" destId="{5FD60954-A309-7548-801C-1F3FAEEFCF76}" srcOrd="0" destOrd="0" presId="urn:microsoft.com/office/officeart/2005/8/layout/default"/>
    <dgm:cxn modelId="{99CB5FD1-4381-F041-963C-0B96165EEE96}" type="presOf" srcId="{52196B89-DBEF-B945-A472-FF4180C63A0E}" destId="{1830D276-7E49-6E4C-AC01-DE96C679A627}" srcOrd="0" destOrd="0" presId="urn:microsoft.com/office/officeart/2005/8/layout/default"/>
    <dgm:cxn modelId="{202E352C-D14E-3C4A-9080-690ABADEC2D9}" type="presOf" srcId="{8677C0FB-343E-2E41-9F5B-97433B434B3B}" destId="{DC02244F-1DF7-FF47-A7DF-5777F4EBF0CE}" srcOrd="0" destOrd="0" presId="urn:microsoft.com/office/officeart/2005/8/layout/default"/>
    <dgm:cxn modelId="{DDA0326B-A134-1644-A656-6C10470FA6A0}" type="presOf" srcId="{911FE2AC-D183-CD4D-BD2D-727F763BD3A4}" destId="{8F5AEFEA-9B26-064B-92D1-60892E7D15C4}" srcOrd="0" destOrd="0" presId="urn:microsoft.com/office/officeart/2005/8/layout/default"/>
    <dgm:cxn modelId="{653884F5-6AD9-B444-B393-8B26933D3F88}" srcId="{8C0A9F9A-8A29-4003-B497-436E4126C48E}" destId="{8677C0FB-343E-2E41-9F5B-97433B434B3B}" srcOrd="4" destOrd="0" parTransId="{2E08DA29-B973-D343-A619-F1F554815F6D}" sibTransId="{C74F1DF1-39D6-B741-A4CD-25BCC477D845}"/>
    <dgm:cxn modelId="{CFC51B49-EABA-9547-AF6B-97AE97CF2367}" type="presParOf" srcId="{01432901-FFFB-4DF0-86B4-854121CB6953}" destId="{92E5F145-E47C-45EA-8BB5-E017A71A7240}" srcOrd="0" destOrd="0" presId="urn:microsoft.com/office/officeart/2005/8/layout/default"/>
    <dgm:cxn modelId="{344ADF7B-6B26-0146-A03F-30403E07E66B}" type="presParOf" srcId="{01432901-FFFB-4DF0-86B4-854121CB6953}" destId="{8C371822-F619-4F07-8515-B327288D87D7}" srcOrd="1" destOrd="0" presId="urn:microsoft.com/office/officeart/2005/8/layout/default"/>
    <dgm:cxn modelId="{8396937B-ECAD-3842-A795-AEBF7ECC021E}" type="presParOf" srcId="{01432901-FFFB-4DF0-86B4-854121CB6953}" destId="{8F5AEFEA-9B26-064B-92D1-60892E7D15C4}" srcOrd="2" destOrd="0" presId="urn:microsoft.com/office/officeart/2005/8/layout/default"/>
    <dgm:cxn modelId="{EDCFED46-2766-4B4D-B8EE-3E66DD841E26}" type="presParOf" srcId="{01432901-FFFB-4DF0-86B4-854121CB6953}" destId="{7F617796-8E0B-E146-8D4D-F332AA878B2C}" srcOrd="3" destOrd="0" presId="urn:microsoft.com/office/officeart/2005/8/layout/default"/>
    <dgm:cxn modelId="{2E5B31ED-1729-B044-A91B-EC0645C37596}" type="presParOf" srcId="{01432901-FFFB-4DF0-86B4-854121CB6953}" destId="{4C7D5B9E-B3EE-4CB5-A569-9FB3399A0BA2}" srcOrd="4" destOrd="0" presId="urn:microsoft.com/office/officeart/2005/8/layout/default"/>
    <dgm:cxn modelId="{7D4AD832-C67B-0F45-9548-F4707A4FE3A8}" type="presParOf" srcId="{01432901-FFFB-4DF0-86B4-854121CB6953}" destId="{6BB27BF3-886E-4ADF-91C8-361E21BBF9C6}" srcOrd="5" destOrd="0" presId="urn:microsoft.com/office/officeart/2005/8/layout/default"/>
    <dgm:cxn modelId="{E0718B12-E9F8-1C43-9954-9C04C898E4FA}" type="presParOf" srcId="{01432901-FFFB-4DF0-86B4-854121CB6953}" destId="{D7AD4E71-29EB-4185-8256-1B7B2E30C024}" srcOrd="6" destOrd="0" presId="urn:microsoft.com/office/officeart/2005/8/layout/default"/>
    <dgm:cxn modelId="{46C947F8-60D6-B645-AF2A-6F35C525280C}" type="presParOf" srcId="{01432901-FFFB-4DF0-86B4-854121CB6953}" destId="{8E1C2307-A720-4D99-88BD-031D60F85B7A}" srcOrd="7" destOrd="0" presId="urn:microsoft.com/office/officeart/2005/8/layout/default"/>
    <dgm:cxn modelId="{69CBFD5B-B61D-C844-977F-C6EC439614D9}" type="presParOf" srcId="{01432901-FFFB-4DF0-86B4-854121CB6953}" destId="{DC02244F-1DF7-FF47-A7DF-5777F4EBF0CE}" srcOrd="8" destOrd="0" presId="urn:microsoft.com/office/officeart/2005/8/layout/default"/>
    <dgm:cxn modelId="{36844669-CEE2-9747-B4A1-937B31139CBE}" type="presParOf" srcId="{01432901-FFFB-4DF0-86B4-854121CB6953}" destId="{C3F3A4DF-7CA0-EE42-8630-67FD2D7D1BA9}" srcOrd="9" destOrd="0" presId="urn:microsoft.com/office/officeart/2005/8/layout/default"/>
    <dgm:cxn modelId="{9324B62B-B503-DD49-9FD3-7E2399F7FFAD}" type="presParOf" srcId="{01432901-FFFB-4DF0-86B4-854121CB6953}" destId="{70962F41-24B4-41A8-9229-8FEBA330EA17}" srcOrd="10" destOrd="0" presId="urn:microsoft.com/office/officeart/2005/8/layout/default"/>
    <dgm:cxn modelId="{D74CE1FC-7687-6341-834B-EDFADA5FC2B3}" type="presParOf" srcId="{01432901-FFFB-4DF0-86B4-854121CB6953}" destId="{0531E16A-913F-9849-90E8-0AAF77E33767}" srcOrd="11" destOrd="0" presId="urn:microsoft.com/office/officeart/2005/8/layout/default"/>
    <dgm:cxn modelId="{44D63420-8800-984E-9A47-3C27AB8C186E}" type="presParOf" srcId="{01432901-FFFB-4DF0-86B4-854121CB6953}" destId="{5FD60954-A309-7548-801C-1F3FAEEFCF76}" srcOrd="12" destOrd="0" presId="urn:microsoft.com/office/officeart/2005/8/layout/default"/>
    <dgm:cxn modelId="{BCD8EB99-FC7B-BC4F-A564-4CB63C9B40DE}" type="presParOf" srcId="{01432901-FFFB-4DF0-86B4-854121CB6953}" destId="{7FD5353F-5625-E24B-AEA3-6DB989A1581B}" srcOrd="13" destOrd="0" presId="urn:microsoft.com/office/officeart/2005/8/layout/default"/>
    <dgm:cxn modelId="{DE113514-42F3-9F4A-91B0-C8D5941E409B}" type="presParOf" srcId="{01432901-FFFB-4DF0-86B4-854121CB6953}" destId="{675168E9-8361-E34D-BFC9-059E739774B6}" srcOrd="14" destOrd="0" presId="urn:microsoft.com/office/officeart/2005/8/layout/default"/>
    <dgm:cxn modelId="{3850386B-21EB-4341-A049-972AB8002805}" type="presParOf" srcId="{01432901-FFFB-4DF0-86B4-854121CB6953}" destId="{68252F08-A2DD-7F40-9809-8FC3A0E952B5}" srcOrd="15" destOrd="0" presId="urn:microsoft.com/office/officeart/2005/8/layout/default"/>
    <dgm:cxn modelId="{4166ED38-DA4D-EE4F-8702-8897EEA60648}" type="presParOf" srcId="{01432901-FFFB-4DF0-86B4-854121CB6953}" destId="{1830D276-7E49-6E4C-AC01-DE96C679A62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9EAE1-2170-4ABE-9F47-F510112247DB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s-IS"/>
        </a:p>
      </dgm:t>
    </dgm:pt>
    <dgm:pt modelId="{0AF2E236-FCBC-4BA3-8EDC-F36287438139}">
      <dgm:prSet phldrT="[Text]"/>
      <dgm:spPr/>
      <dgm:t>
        <a:bodyPr/>
        <a:lstStyle/>
        <a:p>
          <a:r>
            <a:rPr lang="is-IS" dirty="0" err="1" smtClean="0"/>
            <a:t>Prevent</a:t>
          </a:r>
          <a:r>
            <a:rPr lang="is-IS" dirty="0" smtClean="0"/>
            <a:t> </a:t>
          </a:r>
          <a:r>
            <a:rPr lang="is-IS" dirty="0" err="1" smtClean="0"/>
            <a:t>repeated</a:t>
          </a:r>
          <a:r>
            <a:rPr lang="is-IS" dirty="0" smtClean="0"/>
            <a:t> </a:t>
          </a:r>
          <a:r>
            <a:rPr lang="is-IS" dirty="0" err="1" smtClean="0"/>
            <a:t>violations</a:t>
          </a:r>
          <a:endParaRPr lang="is-IS" dirty="0"/>
        </a:p>
      </dgm:t>
    </dgm:pt>
    <dgm:pt modelId="{80729778-94F4-4000-85F4-13EFC62AFE25}" type="parTrans" cxnId="{9A5C97A9-EEF2-44A2-BD62-401908274656}">
      <dgm:prSet/>
      <dgm:spPr/>
      <dgm:t>
        <a:bodyPr/>
        <a:lstStyle/>
        <a:p>
          <a:endParaRPr lang="is-IS"/>
        </a:p>
      </dgm:t>
    </dgm:pt>
    <dgm:pt modelId="{5BA8C9E1-CF6A-4E8F-B1F8-83F04EF9692D}" type="sibTrans" cxnId="{9A5C97A9-EEF2-44A2-BD62-401908274656}">
      <dgm:prSet/>
      <dgm:spPr/>
      <dgm:t>
        <a:bodyPr/>
        <a:lstStyle/>
        <a:p>
          <a:endParaRPr lang="is-IS"/>
        </a:p>
      </dgm:t>
    </dgm:pt>
    <dgm:pt modelId="{0C6617AD-1FC8-4380-9349-A475E8DB2C4E}">
      <dgm:prSet phldrT="[Text]"/>
      <dgm:spPr/>
      <dgm:t>
        <a:bodyPr/>
        <a:lstStyle/>
        <a:p>
          <a:r>
            <a:rPr lang="is-IS" err="1" smtClean="0"/>
            <a:t>Prosecution</a:t>
          </a:r>
          <a:endParaRPr lang="is-IS"/>
        </a:p>
      </dgm:t>
    </dgm:pt>
    <dgm:pt modelId="{AC0136F3-B533-4D8F-BFFE-B582A382A656}" type="parTrans" cxnId="{3F5B0410-E45A-455C-AD54-B769FA4999DA}">
      <dgm:prSet/>
      <dgm:spPr/>
      <dgm:t>
        <a:bodyPr/>
        <a:lstStyle/>
        <a:p>
          <a:endParaRPr lang="is-IS"/>
        </a:p>
      </dgm:t>
    </dgm:pt>
    <dgm:pt modelId="{245472CB-82F3-435E-B7F9-C689625B7741}" type="sibTrans" cxnId="{3F5B0410-E45A-455C-AD54-B769FA4999DA}">
      <dgm:prSet/>
      <dgm:spPr/>
      <dgm:t>
        <a:bodyPr/>
        <a:lstStyle/>
        <a:p>
          <a:endParaRPr lang="is-IS"/>
        </a:p>
      </dgm:t>
    </dgm:pt>
    <dgm:pt modelId="{97E52A95-AB2F-4608-B2BD-8249DF57EADB}">
      <dgm:prSet phldrT="[Text]"/>
      <dgm:spPr/>
      <dgm:t>
        <a:bodyPr/>
        <a:lstStyle/>
        <a:p>
          <a:r>
            <a:rPr lang="is-IS" dirty="0" smtClean="0"/>
            <a:t>Assistance to victims and perpetrators</a:t>
          </a:r>
          <a:endParaRPr lang="is-IS" dirty="0"/>
        </a:p>
      </dgm:t>
    </dgm:pt>
    <dgm:pt modelId="{E38B6382-AD3E-4DB6-9C1C-D6D1D015AF98}" type="parTrans" cxnId="{0A799158-FA55-428B-81D6-722AA5E2BD30}">
      <dgm:prSet/>
      <dgm:spPr/>
      <dgm:t>
        <a:bodyPr/>
        <a:lstStyle/>
        <a:p>
          <a:endParaRPr lang="is-IS"/>
        </a:p>
      </dgm:t>
    </dgm:pt>
    <dgm:pt modelId="{6ABA4F49-5484-43A1-8F46-7FDC59E03A6A}" type="sibTrans" cxnId="{0A799158-FA55-428B-81D6-722AA5E2BD30}">
      <dgm:prSet/>
      <dgm:spPr/>
      <dgm:t>
        <a:bodyPr/>
        <a:lstStyle/>
        <a:p>
          <a:endParaRPr lang="is-IS"/>
        </a:p>
      </dgm:t>
    </dgm:pt>
    <dgm:pt modelId="{4E3566EB-72E9-4C31-8FDA-3EAC52CBE46D}">
      <dgm:prSet/>
      <dgm:spPr/>
      <dgm:t>
        <a:bodyPr/>
        <a:lstStyle/>
        <a:p>
          <a:r>
            <a:rPr lang="is-IS" dirty="0" err="1" smtClean="0"/>
            <a:t>To</a:t>
          </a:r>
          <a:r>
            <a:rPr lang="is-IS" dirty="0" smtClean="0"/>
            <a:t> </a:t>
          </a:r>
          <a:r>
            <a:rPr lang="is-IS" dirty="0" err="1" smtClean="0"/>
            <a:t>target</a:t>
          </a:r>
          <a:r>
            <a:rPr lang="is-IS" dirty="0" smtClean="0"/>
            <a:t> </a:t>
          </a:r>
          <a:r>
            <a:rPr lang="is-IS" dirty="0" err="1" smtClean="0"/>
            <a:t>the</a:t>
          </a:r>
          <a:r>
            <a:rPr lang="is-IS" dirty="0" smtClean="0"/>
            <a:t> first </a:t>
          </a:r>
          <a:r>
            <a:rPr lang="is-IS" dirty="0" err="1" smtClean="0"/>
            <a:t>response</a:t>
          </a:r>
          <a:r>
            <a:rPr lang="is-IS" dirty="0" smtClean="0"/>
            <a:t> of </a:t>
          </a:r>
          <a:r>
            <a:rPr lang="is-IS" dirty="0" err="1" smtClean="0"/>
            <a:t>the</a:t>
          </a:r>
          <a:r>
            <a:rPr lang="is-IS" dirty="0" smtClean="0"/>
            <a:t> </a:t>
          </a:r>
          <a:r>
            <a:rPr lang="is-IS" dirty="0" err="1" smtClean="0"/>
            <a:t>Police</a:t>
          </a:r>
          <a:r>
            <a:rPr lang="is-IS" dirty="0" smtClean="0"/>
            <a:t> and </a:t>
          </a:r>
          <a:r>
            <a:rPr lang="is-IS" dirty="0" err="1" smtClean="0"/>
            <a:t>improve</a:t>
          </a:r>
          <a:r>
            <a:rPr lang="is-IS" dirty="0" smtClean="0"/>
            <a:t> </a:t>
          </a:r>
          <a:r>
            <a:rPr lang="is-IS" dirty="0" err="1" smtClean="0"/>
            <a:t>investigations</a:t>
          </a:r>
          <a:endParaRPr lang="is-IS" dirty="0" smtClean="0"/>
        </a:p>
      </dgm:t>
    </dgm:pt>
    <dgm:pt modelId="{5BF1C65F-9F56-420A-A7D4-0379A3323E6E}" type="parTrans" cxnId="{606470AA-945A-4D3A-8756-D34A707F7176}">
      <dgm:prSet/>
      <dgm:spPr/>
      <dgm:t>
        <a:bodyPr/>
        <a:lstStyle/>
        <a:p>
          <a:endParaRPr lang="is-IS"/>
        </a:p>
      </dgm:t>
    </dgm:pt>
    <dgm:pt modelId="{FEED3B24-D460-49CD-8FB6-903D627456AE}" type="sibTrans" cxnId="{606470AA-945A-4D3A-8756-D34A707F7176}">
      <dgm:prSet/>
      <dgm:spPr/>
      <dgm:t>
        <a:bodyPr/>
        <a:lstStyle/>
        <a:p>
          <a:endParaRPr lang="is-IS"/>
        </a:p>
      </dgm:t>
    </dgm:pt>
    <dgm:pt modelId="{95D2EF9B-8A4C-4CD9-933D-34E28ECF1F8D}">
      <dgm:prSet/>
      <dgm:spPr/>
      <dgm:t>
        <a:bodyPr/>
        <a:lstStyle/>
        <a:p>
          <a:r>
            <a:rPr lang="is-IS" dirty="0" err="1" smtClean="0"/>
            <a:t>Option</a:t>
          </a:r>
          <a:r>
            <a:rPr lang="is-IS" dirty="0" smtClean="0"/>
            <a:t> of </a:t>
          </a:r>
          <a:r>
            <a:rPr lang="is-IS" dirty="0" err="1" smtClean="0"/>
            <a:t>restraining</a:t>
          </a:r>
          <a:r>
            <a:rPr lang="is-IS" dirty="0" smtClean="0"/>
            <a:t> order and </a:t>
          </a:r>
          <a:r>
            <a:rPr lang="is-IS" dirty="0" err="1" smtClean="0"/>
            <a:t>the</a:t>
          </a:r>
          <a:r>
            <a:rPr lang="is-IS" dirty="0" smtClean="0"/>
            <a:t> </a:t>
          </a:r>
          <a:r>
            <a:rPr lang="is-IS" dirty="0" err="1" smtClean="0"/>
            <a:t>perpetrators</a:t>
          </a:r>
          <a:r>
            <a:rPr lang="is-IS" dirty="0" smtClean="0"/>
            <a:t> </a:t>
          </a:r>
          <a:r>
            <a:rPr lang="is-IS" dirty="0" err="1" smtClean="0"/>
            <a:t>expulsion</a:t>
          </a:r>
          <a:r>
            <a:rPr lang="is-IS" dirty="0" smtClean="0"/>
            <a:t> of </a:t>
          </a:r>
          <a:r>
            <a:rPr lang="is-IS" dirty="0" err="1" smtClean="0"/>
            <a:t>home</a:t>
          </a:r>
          <a:r>
            <a:rPr lang="is-IS" dirty="0" smtClean="0"/>
            <a:t> (Austrian </a:t>
          </a:r>
          <a:r>
            <a:rPr lang="is-IS" dirty="0" err="1" smtClean="0"/>
            <a:t>way</a:t>
          </a:r>
          <a:r>
            <a:rPr lang="is-IS" dirty="0" smtClean="0"/>
            <a:t>) </a:t>
          </a:r>
          <a:endParaRPr lang="is-IS" dirty="0"/>
        </a:p>
      </dgm:t>
    </dgm:pt>
    <dgm:pt modelId="{DF49FF51-8E7F-4F6F-AF0D-7B01049A5C07}" type="parTrans" cxnId="{5ACB2FD1-6339-494C-9D8C-0B4CA35D3541}">
      <dgm:prSet/>
      <dgm:spPr/>
      <dgm:t>
        <a:bodyPr/>
        <a:lstStyle/>
        <a:p>
          <a:endParaRPr lang="is-IS"/>
        </a:p>
      </dgm:t>
    </dgm:pt>
    <dgm:pt modelId="{05B23532-316C-4425-8967-F136EE5395BD}" type="sibTrans" cxnId="{5ACB2FD1-6339-494C-9D8C-0B4CA35D3541}">
      <dgm:prSet/>
      <dgm:spPr/>
      <dgm:t>
        <a:bodyPr/>
        <a:lstStyle/>
        <a:p>
          <a:endParaRPr lang="is-IS"/>
        </a:p>
      </dgm:t>
    </dgm:pt>
    <dgm:pt modelId="{A1BB87D7-D22B-2547-A14B-04AF8529966C}">
      <dgm:prSet phldrT="[Text]"/>
      <dgm:spPr/>
      <dgm:t>
        <a:bodyPr/>
        <a:lstStyle/>
        <a:p>
          <a:r>
            <a:rPr lang="is-IS" dirty="0" smtClean="0">
              <a:solidFill>
                <a:srgbClr val="FF0000"/>
              </a:solidFill>
            </a:rPr>
            <a:t>Childrens safety</a:t>
          </a:r>
          <a:endParaRPr lang="is-IS" dirty="0">
            <a:solidFill>
              <a:srgbClr val="FF0000"/>
            </a:solidFill>
          </a:endParaRPr>
        </a:p>
      </dgm:t>
    </dgm:pt>
    <dgm:pt modelId="{78E08465-1AA0-944A-B2DC-A02423146A4C}" type="parTrans" cxnId="{D97E062A-DB40-7347-A967-0A8409E5FD85}">
      <dgm:prSet/>
      <dgm:spPr/>
      <dgm:t>
        <a:bodyPr/>
        <a:lstStyle/>
        <a:p>
          <a:endParaRPr lang="en-GB"/>
        </a:p>
      </dgm:t>
    </dgm:pt>
    <dgm:pt modelId="{175D8B00-4AF0-2C47-A31A-59018C2E1C1B}" type="sibTrans" cxnId="{D97E062A-DB40-7347-A967-0A8409E5FD85}">
      <dgm:prSet/>
      <dgm:spPr/>
      <dgm:t>
        <a:bodyPr/>
        <a:lstStyle/>
        <a:p>
          <a:endParaRPr lang="en-GB"/>
        </a:p>
      </dgm:t>
    </dgm:pt>
    <dgm:pt modelId="{46C7634B-D4A0-42B0-A128-296D83235277}" type="pres">
      <dgm:prSet presAssocID="{6E99EAE1-2170-4ABE-9F47-F510112247D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s-IS"/>
        </a:p>
      </dgm:t>
    </dgm:pt>
    <dgm:pt modelId="{8D09CD37-3DCD-47C9-966E-55E105B903B0}" type="pres">
      <dgm:prSet presAssocID="{6E99EAE1-2170-4ABE-9F47-F510112247DB}" presName="arrow" presStyleLbl="bgShp" presStyleIdx="0" presStyleCnt="1"/>
      <dgm:spPr/>
    </dgm:pt>
    <dgm:pt modelId="{45711AD1-5C14-4771-8411-AF7261F8FC32}" type="pres">
      <dgm:prSet presAssocID="{6E99EAE1-2170-4ABE-9F47-F510112247DB}" presName="linearProcess" presStyleCnt="0"/>
      <dgm:spPr/>
    </dgm:pt>
    <dgm:pt modelId="{436B9551-C189-4BBD-9AAC-8415BE23948B}" type="pres">
      <dgm:prSet presAssocID="{4E3566EB-72E9-4C31-8FDA-3EAC52CBE46D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74758767-A04F-4A36-AA22-3C9783031D97}" type="pres">
      <dgm:prSet presAssocID="{FEED3B24-D460-49CD-8FB6-903D627456AE}" presName="sibTrans" presStyleCnt="0"/>
      <dgm:spPr/>
    </dgm:pt>
    <dgm:pt modelId="{ED556903-C020-4647-93AF-283974060D03}" type="pres">
      <dgm:prSet presAssocID="{0AF2E236-FCBC-4BA3-8EDC-F36287438139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2F9F7813-875C-4F63-858D-7A0ED8D4EF2D}" type="pres">
      <dgm:prSet presAssocID="{5BA8C9E1-CF6A-4E8F-B1F8-83F04EF9692D}" presName="sibTrans" presStyleCnt="0"/>
      <dgm:spPr/>
    </dgm:pt>
    <dgm:pt modelId="{02EAFDA4-3571-40EC-B1E2-7C6E1905202E}" type="pres">
      <dgm:prSet presAssocID="{0C6617AD-1FC8-4380-9349-A475E8DB2C4E}" presName="textNode" presStyleLbl="node1" presStyleIdx="2" presStyleCnt="6" custLinFactNeighborX="12570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AF4A1729-517C-476F-A4DF-345690FE4CD7}" type="pres">
      <dgm:prSet presAssocID="{245472CB-82F3-435E-B7F9-C689625B7741}" presName="sibTrans" presStyleCnt="0"/>
      <dgm:spPr/>
    </dgm:pt>
    <dgm:pt modelId="{3E20178C-478B-4EAC-8416-0C8A0E0FD79F}" type="pres">
      <dgm:prSet presAssocID="{95D2EF9B-8A4C-4CD9-933D-34E28ECF1F8D}" presName="textNode" presStyleLbl="node1" presStyleIdx="3" presStyleCnt="6" custLinFactNeighborX="75567" custLinFactNeighborY="1802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8A06392D-8E6D-48FE-AB51-4CFE52DE63E2}" type="pres">
      <dgm:prSet presAssocID="{05B23532-316C-4425-8967-F136EE5395BD}" presName="sibTrans" presStyleCnt="0"/>
      <dgm:spPr/>
    </dgm:pt>
    <dgm:pt modelId="{9ABE91C6-B3C0-4133-8BC4-AA8B0A4D5157}" type="pres">
      <dgm:prSet presAssocID="{97E52A95-AB2F-4608-B2BD-8249DF57EADB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8B46DD93-5F50-C54D-A764-C35CA3F86403}" type="pres">
      <dgm:prSet presAssocID="{6ABA4F49-5484-43A1-8F46-7FDC59E03A6A}" presName="sibTrans" presStyleCnt="0"/>
      <dgm:spPr/>
    </dgm:pt>
    <dgm:pt modelId="{65D44850-B383-1944-A7CC-A952465C144F}" type="pres">
      <dgm:prSet presAssocID="{A1BB87D7-D22B-2547-A14B-04AF8529966C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97E062A-DB40-7347-A967-0A8409E5FD85}" srcId="{6E99EAE1-2170-4ABE-9F47-F510112247DB}" destId="{A1BB87D7-D22B-2547-A14B-04AF8529966C}" srcOrd="5" destOrd="0" parTransId="{78E08465-1AA0-944A-B2DC-A02423146A4C}" sibTransId="{175D8B00-4AF0-2C47-A31A-59018C2E1C1B}"/>
    <dgm:cxn modelId="{606470AA-945A-4D3A-8756-D34A707F7176}" srcId="{6E99EAE1-2170-4ABE-9F47-F510112247DB}" destId="{4E3566EB-72E9-4C31-8FDA-3EAC52CBE46D}" srcOrd="0" destOrd="0" parTransId="{5BF1C65F-9F56-420A-A7D4-0379A3323E6E}" sibTransId="{FEED3B24-D460-49CD-8FB6-903D627456AE}"/>
    <dgm:cxn modelId="{3237F882-4A57-EA42-B989-471DCA98022F}" type="presOf" srcId="{4E3566EB-72E9-4C31-8FDA-3EAC52CBE46D}" destId="{436B9551-C189-4BBD-9AAC-8415BE23948B}" srcOrd="0" destOrd="0" presId="urn:microsoft.com/office/officeart/2005/8/layout/hProcess9"/>
    <dgm:cxn modelId="{3B925D32-1D4B-D448-AFAB-568F526662FF}" type="presOf" srcId="{A1BB87D7-D22B-2547-A14B-04AF8529966C}" destId="{65D44850-B383-1944-A7CC-A952465C144F}" srcOrd="0" destOrd="0" presId="urn:microsoft.com/office/officeart/2005/8/layout/hProcess9"/>
    <dgm:cxn modelId="{B0F8B097-D5B2-AD4A-B58D-F899400DA4E4}" type="presOf" srcId="{0C6617AD-1FC8-4380-9349-A475E8DB2C4E}" destId="{02EAFDA4-3571-40EC-B1E2-7C6E1905202E}" srcOrd="0" destOrd="0" presId="urn:microsoft.com/office/officeart/2005/8/layout/hProcess9"/>
    <dgm:cxn modelId="{CD25357A-5CDA-7C40-87ED-B7CA3EEED1FE}" type="presOf" srcId="{97E52A95-AB2F-4608-B2BD-8249DF57EADB}" destId="{9ABE91C6-B3C0-4133-8BC4-AA8B0A4D5157}" srcOrd="0" destOrd="0" presId="urn:microsoft.com/office/officeart/2005/8/layout/hProcess9"/>
    <dgm:cxn modelId="{0A799158-FA55-428B-81D6-722AA5E2BD30}" srcId="{6E99EAE1-2170-4ABE-9F47-F510112247DB}" destId="{97E52A95-AB2F-4608-B2BD-8249DF57EADB}" srcOrd="4" destOrd="0" parTransId="{E38B6382-AD3E-4DB6-9C1C-D6D1D015AF98}" sibTransId="{6ABA4F49-5484-43A1-8F46-7FDC59E03A6A}"/>
    <dgm:cxn modelId="{5ACB2FD1-6339-494C-9D8C-0B4CA35D3541}" srcId="{6E99EAE1-2170-4ABE-9F47-F510112247DB}" destId="{95D2EF9B-8A4C-4CD9-933D-34E28ECF1F8D}" srcOrd="3" destOrd="0" parTransId="{DF49FF51-8E7F-4F6F-AF0D-7B01049A5C07}" sibTransId="{05B23532-316C-4425-8967-F136EE5395BD}"/>
    <dgm:cxn modelId="{9A5C97A9-EEF2-44A2-BD62-401908274656}" srcId="{6E99EAE1-2170-4ABE-9F47-F510112247DB}" destId="{0AF2E236-FCBC-4BA3-8EDC-F36287438139}" srcOrd="1" destOrd="0" parTransId="{80729778-94F4-4000-85F4-13EFC62AFE25}" sibTransId="{5BA8C9E1-CF6A-4E8F-B1F8-83F04EF9692D}"/>
    <dgm:cxn modelId="{38B78FAB-39E7-DA44-A90E-9EAFB998643A}" type="presOf" srcId="{0AF2E236-FCBC-4BA3-8EDC-F36287438139}" destId="{ED556903-C020-4647-93AF-283974060D03}" srcOrd="0" destOrd="0" presId="urn:microsoft.com/office/officeart/2005/8/layout/hProcess9"/>
    <dgm:cxn modelId="{3F5B0410-E45A-455C-AD54-B769FA4999DA}" srcId="{6E99EAE1-2170-4ABE-9F47-F510112247DB}" destId="{0C6617AD-1FC8-4380-9349-A475E8DB2C4E}" srcOrd="2" destOrd="0" parTransId="{AC0136F3-B533-4D8F-BFFE-B582A382A656}" sibTransId="{245472CB-82F3-435E-B7F9-C689625B7741}"/>
    <dgm:cxn modelId="{C923CA6B-5B4B-8743-B425-B2D0A843BF3B}" type="presOf" srcId="{95D2EF9B-8A4C-4CD9-933D-34E28ECF1F8D}" destId="{3E20178C-478B-4EAC-8416-0C8A0E0FD79F}" srcOrd="0" destOrd="0" presId="urn:microsoft.com/office/officeart/2005/8/layout/hProcess9"/>
    <dgm:cxn modelId="{CDE8B4A8-A970-5242-8067-10BA4C9E9125}" type="presOf" srcId="{6E99EAE1-2170-4ABE-9F47-F510112247DB}" destId="{46C7634B-D4A0-42B0-A128-296D83235277}" srcOrd="0" destOrd="0" presId="urn:microsoft.com/office/officeart/2005/8/layout/hProcess9"/>
    <dgm:cxn modelId="{A69947A9-3820-6345-A662-4DECABA40A7F}" type="presParOf" srcId="{46C7634B-D4A0-42B0-A128-296D83235277}" destId="{8D09CD37-3DCD-47C9-966E-55E105B903B0}" srcOrd="0" destOrd="0" presId="urn:microsoft.com/office/officeart/2005/8/layout/hProcess9"/>
    <dgm:cxn modelId="{39769081-7BA9-6B4C-B603-816AA96095A0}" type="presParOf" srcId="{46C7634B-D4A0-42B0-A128-296D83235277}" destId="{45711AD1-5C14-4771-8411-AF7261F8FC32}" srcOrd="1" destOrd="0" presId="urn:microsoft.com/office/officeart/2005/8/layout/hProcess9"/>
    <dgm:cxn modelId="{9C0D44DE-5BF0-BD4A-A21B-AD6F12B23600}" type="presParOf" srcId="{45711AD1-5C14-4771-8411-AF7261F8FC32}" destId="{436B9551-C189-4BBD-9AAC-8415BE23948B}" srcOrd="0" destOrd="0" presId="urn:microsoft.com/office/officeart/2005/8/layout/hProcess9"/>
    <dgm:cxn modelId="{F76D48F2-CEF2-9F40-BFE7-EB76ADF46A7A}" type="presParOf" srcId="{45711AD1-5C14-4771-8411-AF7261F8FC32}" destId="{74758767-A04F-4A36-AA22-3C9783031D97}" srcOrd="1" destOrd="0" presId="urn:microsoft.com/office/officeart/2005/8/layout/hProcess9"/>
    <dgm:cxn modelId="{AA149668-0961-CB47-BB8D-3F62EA1A8D8C}" type="presParOf" srcId="{45711AD1-5C14-4771-8411-AF7261F8FC32}" destId="{ED556903-C020-4647-93AF-283974060D03}" srcOrd="2" destOrd="0" presId="urn:microsoft.com/office/officeart/2005/8/layout/hProcess9"/>
    <dgm:cxn modelId="{77BAD498-32C0-EF46-B274-AFF508AC199A}" type="presParOf" srcId="{45711AD1-5C14-4771-8411-AF7261F8FC32}" destId="{2F9F7813-875C-4F63-858D-7A0ED8D4EF2D}" srcOrd="3" destOrd="0" presId="urn:microsoft.com/office/officeart/2005/8/layout/hProcess9"/>
    <dgm:cxn modelId="{0E3EFB94-74E9-E542-A379-5A57FDF8456F}" type="presParOf" srcId="{45711AD1-5C14-4771-8411-AF7261F8FC32}" destId="{02EAFDA4-3571-40EC-B1E2-7C6E1905202E}" srcOrd="4" destOrd="0" presId="urn:microsoft.com/office/officeart/2005/8/layout/hProcess9"/>
    <dgm:cxn modelId="{6659AD72-7B8C-254E-9877-2A406B4FE0DD}" type="presParOf" srcId="{45711AD1-5C14-4771-8411-AF7261F8FC32}" destId="{AF4A1729-517C-476F-A4DF-345690FE4CD7}" srcOrd="5" destOrd="0" presId="urn:microsoft.com/office/officeart/2005/8/layout/hProcess9"/>
    <dgm:cxn modelId="{9506D22B-1735-3547-958E-23339015C31E}" type="presParOf" srcId="{45711AD1-5C14-4771-8411-AF7261F8FC32}" destId="{3E20178C-478B-4EAC-8416-0C8A0E0FD79F}" srcOrd="6" destOrd="0" presId="urn:microsoft.com/office/officeart/2005/8/layout/hProcess9"/>
    <dgm:cxn modelId="{33EE8311-BC36-8448-B358-A7D1460D7F72}" type="presParOf" srcId="{45711AD1-5C14-4771-8411-AF7261F8FC32}" destId="{8A06392D-8E6D-48FE-AB51-4CFE52DE63E2}" srcOrd="7" destOrd="0" presId="urn:microsoft.com/office/officeart/2005/8/layout/hProcess9"/>
    <dgm:cxn modelId="{668CFFBF-46F8-CF4B-AAD8-F37085790EB6}" type="presParOf" srcId="{45711AD1-5C14-4771-8411-AF7261F8FC32}" destId="{9ABE91C6-B3C0-4133-8BC4-AA8B0A4D5157}" srcOrd="8" destOrd="0" presId="urn:microsoft.com/office/officeart/2005/8/layout/hProcess9"/>
    <dgm:cxn modelId="{EA957B1D-9AE3-DC44-934C-3CA2D1B1A17C}" type="presParOf" srcId="{45711AD1-5C14-4771-8411-AF7261F8FC32}" destId="{8B46DD93-5F50-C54D-A764-C35CA3F86403}" srcOrd="9" destOrd="0" presId="urn:microsoft.com/office/officeart/2005/8/layout/hProcess9"/>
    <dgm:cxn modelId="{C109A8EE-375C-A342-A4E1-5A87673D1149}" type="presParOf" srcId="{45711AD1-5C14-4771-8411-AF7261F8FC32}" destId="{65D44850-B383-1944-A7CC-A952465C144F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9C171F-27AC-4A35-B7B9-412EECC8CD49}" type="doc">
      <dgm:prSet loTypeId="urn:microsoft.com/office/officeart/2005/8/layout/bProcess3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is-IS"/>
        </a:p>
      </dgm:t>
    </dgm:pt>
    <dgm:pt modelId="{8199B4D9-15D4-4A75-8B4A-52583EF7D40E}">
      <dgm:prSet phldrT="[Text]"/>
      <dgm:spPr/>
      <dgm:t>
        <a:bodyPr/>
        <a:lstStyle/>
        <a:p>
          <a:r>
            <a:rPr lang="is-IS" err="1" smtClean="0"/>
            <a:t>Scene</a:t>
          </a:r>
          <a:r>
            <a:rPr lang="is-IS" smtClean="0"/>
            <a:t> </a:t>
          </a:r>
          <a:r>
            <a:rPr lang="is-IS" err="1" smtClean="0"/>
            <a:t>investigation</a:t>
          </a:r>
          <a:endParaRPr lang="is-IS"/>
        </a:p>
      </dgm:t>
    </dgm:pt>
    <dgm:pt modelId="{B7BE4649-B20D-4248-BC79-1E7761C90030}" type="parTrans" cxnId="{6AE46D83-9609-495C-A7BD-1A4157B5714A}">
      <dgm:prSet/>
      <dgm:spPr/>
      <dgm:t>
        <a:bodyPr/>
        <a:lstStyle/>
        <a:p>
          <a:endParaRPr lang="is-IS"/>
        </a:p>
      </dgm:t>
    </dgm:pt>
    <dgm:pt modelId="{4A3452A7-E5CC-445E-9E45-1AB4A786ECD0}" type="sibTrans" cxnId="{6AE46D83-9609-495C-A7BD-1A4157B5714A}">
      <dgm:prSet/>
      <dgm:spPr/>
      <dgm:t>
        <a:bodyPr/>
        <a:lstStyle/>
        <a:p>
          <a:endParaRPr lang="is-IS"/>
        </a:p>
      </dgm:t>
    </dgm:pt>
    <dgm:pt modelId="{12D90205-E021-4C0A-BD4F-DAA8C847C84F}">
      <dgm:prSet phldrT="[Text]"/>
      <dgm:spPr/>
      <dgm:t>
        <a:bodyPr/>
        <a:lstStyle/>
        <a:p>
          <a:r>
            <a:rPr lang="is-IS" err="1" smtClean="0"/>
            <a:t>Recording</a:t>
          </a:r>
          <a:r>
            <a:rPr lang="is-IS" smtClean="0"/>
            <a:t> of </a:t>
          </a:r>
          <a:r>
            <a:rPr lang="is-IS" err="1" smtClean="0"/>
            <a:t>testimony</a:t>
          </a:r>
          <a:endParaRPr lang="is-IS"/>
        </a:p>
      </dgm:t>
    </dgm:pt>
    <dgm:pt modelId="{63371E87-DB85-4F3E-A50F-08AD8CC8A3B0}" type="parTrans" cxnId="{F83A8493-CBC2-4EBB-84BB-63257DDB3259}">
      <dgm:prSet/>
      <dgm:spPr/>
      <dgm:t>
        <a:bodyPr/>
        <a:lstStyle/>
        <a:p>
          <a:endParaRPr lang="is-IS"/>
        </a:p>
      </dgm:t>
    </dgm:pt>
    <dgm:pt modelId="{AD877C6D-A7D6-4B49-B8FB-1AE3E28214F1}" type="sibTrans" cxnId="{F83A8493-CBC2-4EBB-84BB-63257DDB3259}">
      <dgm:prSet/>
      <dgm:spPr/>
      <dgm:t>
        <a:bodyPr/>
        <a:lstStyle/>
        <a:p>
          <a:endParaRPr lang="is-IS"/>
        </a:p>
      </dgm:t>
    </dgm:pt>
    <dgm:pt modelId="{A93A25BA-854E-4C0D-B523-A079FB060AC7}">
      <dgm:prSet phldrT="[Text]"/>
      <dgm:spPr/>
      <dgm:t>
        <a:bodyPr/>
        <a:lstStyle/>
        <a:p>
          <a:r>
            <a:rPr lang="is-IS" err="1" smtClean="0"/>
            <a:t>Medical</a:t>
          </a:r>
          <a:r>
            <a:rPr lang="is-IS" smtClean="0"/>
            <a:t> </a:t>
          </a:r>
          <a:r>
            <a:rPr lang="is-IS" err="1" smtClean="0"/>
            <a:t>examination</a:t>
          </a:r>
          <a:endParaRPr lang="is-IS"/>
        </a:p>
      </dgm:t>
    </dgm:pt>
    <dgm:pt modelId="{DBDFDFC8-B8FE-42C9-B253-F838AD9F7658}" type="parTrans" cxnId="{1BCE5A57-A808-43A5-95C4-E5DDFCCDA477}">
      <dgm:prSet/>
      <dgm:spPr/>
      <dgm:t>
        <a:bodyPr/>
        <a:lstStyle/>
        <a:p>
          <a:endParaRPr lang="is-IS"/>
        </a:p>
      </dgm:t>
    </dgm:pt>
    <dgm:pt modelId="{B33F2B38-1F20-482B-A38B-16AF292D9EA0}" type="sibTrans" cxnId="{1BCE5A57-A808-43A5-95C4-E5DDFCCDA477}">
      <dgm:prSet/>
      <dgm:spPr/>
      <dgm:t>
        <a:bodyPr/>
        <a:lstStyle/>
        <a:p>
          <a:endParaRPr lang="is-IS"/>
        </a:p>
      </dgm:t>
    </dgm:pt>
    <dgm:pt modelId="{98B455FE-542F-4198-910D-48B01253E1B2}">
      <dgm:prSet phldrT="[Text]"/>
      <dgm:spPr/>
      <dgm:t>
        <a:bodyPr/>
        <a:lstStyle/>
        <a:p>
          <a:r>
            <a:rPr lang="is-IS" dirty="0" err="1" smtClean="0"/>
            <a:t>Social</a:t>
          </a:r>
          <a:r>
            <a:rPr lang="is-IS" dirty="0" smtClean="0"/>
            <a:t> </a:t>
          </a:r>
          <a:r>
            <a:rPr lang="is-IS" dirty="0" err="1" smtClean="0"/>
            <a:t>services</a:t>
          </a:r>
          <a:r>
            <a:rPr lang="is-IS" dirty="0" smtClean="0"/>
            <a:t> </a:t>
          </a:r>
          <a:r>
            <a:rPr lang="is-IS" dirty="0" err="1" smtClean="0"/>
            <a:t>referred</a:t>
          </a:r>
          <a:r>
            <a:rPr lang="is-IS" dirty="0" smtClean="0"/>
            <a:t> </a:t>
          </a:r>
          <a:endParaRPr lang="is-IS" dirty="0"/>
        </a:p>
      </dgm:t>
    </dgm:pt>
    <dgm:pt modelId="{C96B7A67-E0A4-4DB7-8C71-3A5307F6AF5B}" type="parTrans" cxnId="{912404AD-A248-4D70-B0EE-073BD1B7DADB}">
      <dgm:prSet/>
      <dgm:spPr/>
      <dgm:t>
        <a:bodyPr/>
        <a:lstStyle/>
        <a:p>
          <a:endParaRPr lang="is-IS"/>
        </a:p>
      </dgm:t>
    </dgm:pt>
    <dgm:pt modelId="{D9D04E0F-A6E7-4EA4-8B30-34E337E59E13}" type="sibTrans" cxnId="{912404AD-A248-4D70-B0EE-073BD1B7DADB}">
      <dgm:prSet/>
      <dgm:spPr/>
      <dgm:t>
        <a:bodyPr/>
        <a:lstStyle/>
        <a:p>
          <a:endParaRPr lang="is-IS"/>
        </a:p>
      </dgm:t>
    </dgm:pt>
    <dgm:pt modelId="{26CBAAF5-1557-4AA7-9EE3-7F755774FE5B}">
      <dgm:prSet phldrT="[Text]"/>
      <dgm:spPr/>
      <dgm:t>
        <a:bodyPr/>
        <a:lstStyle/>
        <a:p>
          <a:r>
            <a:rPr lang="is-IS" dirty="0" err="1" smtClean="0"/>
            <a:t>Provision</a:t>
          </a:r>
          <a:r>
            <a:rPr lang="is-IS" dirty="0" smtClean="0"/>
            <a:t> of </a:t>
          </a:r>
          <a:r>
            <a:rPr lang="is-IS" dirty="0" err="1" smtClean="0"/>
            <a:t>restraining</a:t>
          </a:r>
          <a:r>
            <a:rPr lang="is-IS" dirty="0" smtClean="0"/>
            <a:t> order and </a:t>
          </a:r>
          <a:r>
            <a:rPr lang="is-IS" dirty="0" err="1" smtClean="0"/>
            <a:t>expulsion</a:t>
          </a:r>
          <a:r>
            <a:rPr lang="is-IS" dirty="0" smtClean="0"/>
            <a:t> of </a:t>
          </a:r>
          <a:r>
            <a:rPr lang="is-IS" dirty="0" err="1" smtClean="0"/>
            <a:t>home</a:t>
          </a:r>
          <a:endParaRPr lang="is-IS" dirty="0"/>
        </a:p>
      </dgm:t>
    </dgm:pt>
    <dgm:pt modelId="{F4D9A2EF-FA92-4018-B6B5-D83D0F373820}" type="parTrans" cxnId="{06844BE9-F25C-4558-A180-ED6B94566721}">
      <dgm:prSet/>
      <dgm:spPr/>
      <dgm:t>
        <a:bodyPr/>
        <a:lstStyle/>
        <a:p>
          <a:endParaRPr lang="is-IS"/>
        </a:p>
      </dgm:t>
    </dgm:pt>
    <dgm:pt modelId="{2EF4302F-D08F-4D4A-AD7E-6984AE105763}" type="sibTrans" cxnId="{06844BE9-F25C-4558-A180-ED6B94566721}">
      <dgm:prSet/>
      <dgm:spPr/>
      <dgm:t>
        <a:bodyPr/>
        <a:lstStyle/>
        <a:p>
          <a:endParaRPr lang="is-IS"/>
        </a:p>
      </dgm:t>
    </dgm:pt>
    <dgm:pt modelId="{11B624CA-CF5B-4179-AF8E-E32A659BB85A}">
      <dgm:prSet phldrT="[Text]"/>
      <dgm:spPr/>
      <dgm:t>
        <a:bodyPr/>
        <a:lstStyle/>
        <a:p>
          <a:r>
            <a:rPr lang="is-IS" err="1" smtClean="0"/>
            <a:t>Provision</a:t>
          </a:r>
          <a:r>
            <a:rPr lang="is-IS" smtClean="0"/>
            <a:t> of </a:t>
          </a:r>
          <a:r>
            <a:rPr lang="is-IS" err="1" smtClean="0"/>
            <a:t>support</a:t>
          </a:r>
          <a:endParaRPr lang="is-IS"/>
        </a:p>
      </dgm:t>
    </dgm:pt>
    <dgm:pt modelId="{71722395-0AD5-4B1D-875A-D9CA37C5617C}" type="parTrans" cxnId="{A382A8DB-7AD9-48BE-AC01-674E04EABDC7}">
      <dgm:prSet/>
      <dgm:spPr/>
      <dgm:t>
        <a:bodyPr/>
        <a:lstStyle/>
        <a:p>
          <a:endParaRPr lang="is-IS"/>
        </a:p>
      </dgm:t>
    </dgm:pt>
    <dgm:pt modelId="{E7CE2657-2B03-4029-BC03-BD70E9A2BAA0}" type="sibTrans" cxnId="{A382A8DB-7AD9-48BE-AC01-674E04EABDC7}">
      <dgm:prSet/>
      <dgm:spPr/>
      <dgm:t>
        <a:bodyPr/>
        <a:lstStyle/>
        <a:p>
          <a:endParaRPr lang="is-IS"/>
        </a:p>
      </dgm:t>
    </dgm:pt>
    <dgm:pt modelId="{B601ACFD-247B-40A3-90E2-A7FE3395F3AC}">
      <dgm:prSet phldrT="[Text]"/>
      <dgm:spPr/>
      <dgm:t>
        <a:bodyPr/>
        <a:lstStyle/>
        <a:p>
          <a:r>
            <a:rPr lang="is-IS" dirty="0" err="1" smtClean="0"/>
            <a:t>Follow-up</a:t>
          </a:r>
          <a:r>
            <a:rPr lang="is-IS" dirty="0" smtClean="0"/>
            <a:t> </a:t>
          </a:r>
          <a:r>
            <a:rPr lang="is-IS" dirty="0" err="1" smtClean="0"/>
            <a:t>visit</a:t>
          </a:r>
          <a:r>
            <a:rPr lang="is-IS" dirty="0" smtClean="0"/>
            <a:t> </a:t>
          </a:r>
          <a:r>
            <a:rPr lang="is-IS" dirty="0" err="1" smtClean="0"/>
            <a:t>to</a:t>
          </a:r>
          <a:r>
            <a:rPr lang="is-IS" dirty="0" smtClean="0"/>
            <a:t> </a:t>
          </a:r>
          <a:r>
            <a:rPr lang="is-IS" dirty="0" err="1" smtClean="0"/>
            <a:t>the</a:t>
          </a:r>
          <a:r>
            <a:rPr lang="is-IS" dirty="0" smtClean="0"/>
            <a:t> </a:t>
          </a:r>
          <a:r>
            <a:rPr lang="is-IS" dirty="0" err="1" smtClean="0"/>
            <a:t>home</a:t>
          </a:r>
          <a:r>
            <a:rPr lang="is-IS" dirty="0" smtClean="0"/>
            <a:t> </a:t>
          </a:r>
          <a:r>
            <a:rPr lang="is-IS" dirty="0" err="1" smtClean="0"/>
            <a:t>within</a:t>
          </a:r>
          <a:r>
            <a:rPr lang="is-IS" dirty="0" smtClean="0"/>
            <a:t> a </a:t>
          </a:r>
          <a:r>
            <a:rPr lang="is-IS" dirty="0" err="1" smtClean="0"/>
            <a:t>week</a:t>
          </a:r>
          <a:r>
            <a:rPr lang="is-IS" dirty="0" smtClean="0"/>
            <a:t> of </a:t>
          </a:r>
          <a:r>
            <a:rPr lang="is-IS" dirty="0" err="1" smtClean="0"/>
            <a:t>event</a:t>
          </a:r>
          <a:endParaRPr lang="is-IS" dirty="0"/>
        </a:p>
      </dgm:t>
    </dgm:pt>
    <dgm:pt modelId="{7A488220-F54B-430C-B458-5147AEFCD0B7}" type="parTrans" cxnId="{78FD27AD-C80E-467A-8B4A-D66E86918652}">
      <dgm:prSet/>
      <dgm:spPr/>
      <dgm:t>
        <a:bodyPr/>
        <a:lstStyle/>
        <a:p>
          <a:endParaRPr lang="is-IS"/>
        </a:p>
      </dgm:t>
    </dgm:pt>
    <dgm:pt modelId="{D83B492F-756E-476D-8999-FD736AB63CCF}" type="sibTrans" cxnId="{78FD27AD-C80E-467A-8B4A-D66E86918652}">
      <dgm:prSet/>
      <dgm:spPr/>
      <dgm:t>
        <a:bodyPr/>
        <a:lstStyle/>
        <a:p>
          <a:endParaRPr lang="is-IS"/>
        </a:p>
      </dgm:t>
    </dgm:pt>
    <dgm:pt modelId="{E3E7A549-768B-4436-9653-63E4D094FACF}">
      <dgm:prSet phldrT="[Text]"/>
      <dgm:spPr/>
      <dgm:t>
        <a:bodyPr/>
        <a:lstStyle/>
        <a:p>
          <a:r>
            <a:rPr lang="is-IS" err="1" smtClean="0"/>
            <a:t>Risk</a:t>
          </a:r>
          <a:r>
            <a:rPr lang="is-IS" smtClean="0"/>
            <a:t> </a:t>
          </a:r>
          <a:r>
            <a:rPr lang="is-IS" err="1" smtClean="0"/>
            <a:t>assessment</a:t>
          </a:r>
          <a:r>
            <a:rPr lang="is-IS" smtClean="0"/>
            <a:t>/</a:t>
          </a:r>
        </a:p>
        <a:p>
          <a:r>
            <a:rPr lang="is-IS" err="1" smtClean="0"/>
            <a:t>Emergency</a:t>
          </a:r>
          <a:r>
            <a:rPr lang="is-IS" smtClean="0"/>
            <a:t> </a:t>
          </a:r>
          <a:r>
            <a:rPr lang="is-IS" err="1" smtClean="0"/>
            <a:t>button</a:t>
          </a:r>
          <a:endParaRPr lang="is-IS"/>
        </a:p>
      </dgm:t>
    </dgm:pt>
    <dgm:pt modelId="{6291D566-E5B0-4B26-B48E-C9C78410803D}" type="parTrans" cxnId="{80055C91-179E-488B-8676-B39D5F1CE152}">
      <dgm:prSet/>
      <dgm:spPr/>
      <dgm:t>
        <a:bodyPr/>
        <a:lstStyle/>
        <a:p>
          <a:endParaRPr lang="is-IS"/>
        </a:p>
      </dgm:t>
    </dgm:pt>
    <dgm:pt modelId="{0DBCA684-BC77-4DF8-A612-D3810D82EC09}" type="sibTrans" cxnId="{80055C91-179E-488B-8676-B39D5F1CE152}">
      <dgm:prSet/>
      <dgm:spPr/>
      <dgm:t>
        <a:bodyPr/>
        <a:lstStyle/>
        <a:p>
          <a:endParaRPr lang="is-IS"/>
        </a:p>
      </dgm:t>
    </dgm:pt>
    <dgm:pt modelId="{AF96A46B-9DB1-402C-B7FC-089DB5D58FBF}" type="pres">
      <dgm:prSet presAssocID="{739C171F-27AC-4A35-B7B9-412EECC8CD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s-IS"/>
        </a:p>
      </dgm:t>
    </dgm:pt>
    <dgm:pt modelId="{0E22BA24-CF06-4503-BA22-57FDAE40FE8D}" type="pres">
      <dgm:prSet presAssocID="{8199B4D9-15D4-4A75-8B4A-52583EF7D40E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A59D0525-359A-403B-8F1D-36F4C0A3E7E6}" type="pres">
      <dgm:prSet presAssocID="{4A3452A7-E5CC-445E-9E45-1AB4A786ECD0}" presName="sibTrans" presStyleLbl="sibTrans1D1" presStyleIdx="0" presStyleCnt="7"/>
      <dgm:spPr/>
      <dgm:t>
        <a:bodyPr/>
        <a:lstStyle/>
        <a:p>
          <a:endParaRPr lang="is-IS"/>
        </a:p>
      </dgm:t>
    </dgm:pt>
    <dgm:pt modelId="{4C7A1305-A59C-471A-AD8B-CD2FE9157CFA}" type="pres">
      <dgm:prSet presAssocID="{4A3452A7-E5CC-445E-9E45-1AB4A786ECD0}" presName="connectorText" presStyleLbl="sibTrans1D1" presStyleIdx="0" presStyleCnt="7"/>
      <dgm:spPr/>
      <dgm:t>
        <a:bodyPr/>
        <a:lstStyle/>
        <a:p>
          <a:endParaRPr lang="is-IS"/>
        </a:p>
      </dgm:t>
    </dgm:pt>
    <dgm:pt modelId="{4CFB1F7C-ABB4-4FAF-98BA-E5F59D8676B3}" type="pres">
      <dgm:prSet presAssocID="{12D90205-E021-4C0A-BD4F-DAA8C847C84F}" presName="node" presStyleLbl="node1" presStyleIdx="1" presStyleCnt="8" custLinFactNeighborX="0" custLinFactNeighborY="-11871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E09A0FE9-A1CF-45AD-8950-CA37C5615076}" type="pres">
      <dgm:prSet presAssocID="{AD877C6D-A7D6-4B49-B8FB-1AE3E28214F1}" presName="sibTrans" presStyleLbl="sibTrans1D1" presStyleIdx="1" presStyleCnt="7"/>
      <dgm:spPr/>
      <dgm:t>
        <a:bodyPr/>
        <a:lstStyle/>
        <a:p>
          <a:endParaRPr lang="is-IS"/>
        </a:p>
      </dgm:t>
    </dgm:pt>
    <dgm:pt modelId="{D923378E-77D7-4B85-AEAA-E9A9330A3C04}" type="pres">
      <dgm:prSet presAssocID="{AD877C6D-A7D6-4B49-B8FB-1AE3E28214F1}" presName="connectorText" presStyleLbl="sibTrans1D1" presStyleIdx="1" presStyleCnt="7"/>
      <dgm:spPr/>
      <dgm:t>
        <a:bodyPr/>
        <a:lstStyle/>
        <a:p>
          <a:endParaRPr lang="is-IS"/>
        </a:p>
      </dgm:t>
    </dgm:pt>
    <dgm:pt modelId="{CEC78A47-701F-4236-BB99-D5F2029E26FC}" type="pres">
      <dgm:prSet presAssocID="{A93A25BA-854E-4C0D-B523-A079FB060AC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EC673955-2ED0-454D-8E32-AE2C1B40CB37}" type="pres">
      <dgm:prSet presAssocID="{B33F2B38-1F20-482B-A38B-16AF292D9EA0}" presName="sibTrans" presStyleLbl="sibTrans1D1" presStyleIdx="2" presStyleCnt="7"/>
      <dgm:spPr/>
      <dgm:t>
        <a:bodyPr/>
        <a:lstStyle/>
        <a:p>
          <a:endParaRPr lang="is-IS"/>
        </a:p>
      </dgm:t>
    </dgm:pt>
    <dgm:pt modelId="{D6B6C540-8C77-466A-8354-D036189DE0C5}" type="pres">
      <dgm:prSet presAssocID="{B33F2B38-1F20-482B-A38B-16AF292D9EA0}" presName="connectorText" presStyleLbl="sibTrans1D1" presStyleIdx="2" presStyleCnt="7"/>
      <dgm:spPr/>
      <dgm:t>
        <a:bodyPr/>
        <a:lstStyle/>
        <a:p>
          <a:endParaRPr lang="is-IS"/>
        </a:p>
      </dgm:t>
    </dgm:pt>
    <dgm:pt modelId="{12EB68E9-973C-473F-A15B-A52FCD825A3B}" type="pres">
      <dgm:prSet presAssocID="{98B455FE-542F-4198-910D-48B01253E1B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BB1A4E67-7E7E-417D-81E4-9926DB56D95E}" type="pres">
      <dgm:prSet presAssocID="{D9D04E0F-A6E7-4EA4-8B30-34E337E59E13}" presName="sibTrans" presStyleLbl="sibTrans1D1" presStyleIdx="3" presStyleCnt="7"/>
      <dgm:spPr/>
      <dgm:t>
        <a:bodyPr/>
        <a:lstStyle/>
        <a:p>
          <a:endParaRPr lang="is-IS"/>
        </a:p>
      </dgm:t>
    </dgm:pt>
    <dgm:pt modelId="{4D271C80-74B7-4314-909F-3345AA97108D}" type="pres">
      <dgm:prSet presAssocID="{D9D04E0F-A6E7-4EA4-8B30-34E337E59E13}" presName="connectorText" presStyleLbl="sibTrans1D1" presStyleIdx="3" presStyleCnt="7"/>
      <dgm:spPr/>
      <dgm:t>
        <a:bodyPr/>
        <a:lstStyle/>
        <a:p>
          <a:endParaRPr lang="is-IS"/>
        </a:p>
      </dgm:t>
    </dgm:pt>
    <dgm:pt modelId="{27B76EA9-4F01-4894-A63D-68D095EA5142}" type="pres">
      <dgm:prSet presAssocID="{26CBAAF5-1557-4AA7-9EE3-7F755774FE5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C8961A1C-4ED4-4531-ACB9-F95E18D0ADD9}" type="pres">
      <dgm:prSet presAssocID="{2EF4302F-D08F-4D4A-AD7E-6984AE105763}" presName="sibTrans" presStyleLbl="sibTrans1D1" presStyleIdx="4" presStyleCnt="7"/>
      <dgm:spPr/>
      <dgm:t>
        <a:bodyPr/>
        <a:lstStyle/>
        <a:p>
          <a:endParaRPr lang="is-IS"/>
        </a:p>
      </dgm:t>
    </dgm:pt>
    <dgm:pt modelId="{AE4D2BDA-EBE0-4730-B674-AF6DA5B16D13}" type="pres">
      <dgm:prSet presAssocID="{2EF4302F-D08F-4D4A-AD7E-6984AE105763}" presName="connectorText" presStyleLbl="sibTrans1D1" presStyleIdx="4" presStyleCnt="7"/>
      <dgm:spPr/>
      <dgm:t>
        <a:bodyPr/>
        <a:lstStyle/>
        <a:p>
          <a:endParaRPr lang="is-IS"/>
        </a:p>
      </dgm:t>
    </dgm:pt>
    <dgm:pt modelId="{FCDF4920-B199-4A76-9ADF-E75C55214946}" type="pres">
      <dgm:prSet presAssocID="{11B624CA-CF5B-4179-AF8E-E32A659BB85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72D65454-5E19-4861-8513-FE9BF702EC20}" type="pres">
      <dgm:prSet presAssocID="{E7CE2657-2B03-4029-BC03-BD70E9A2BAA0}" presName="sibTrans" presStyleLbl="sibTrans1D1" presStyleIdx="5" presStyleCnt="7"/>
      <dgm:spPr/>
      <dgm:t>
        <a:bodyPr/>
        <a:lstStyle/>
        <a:p>
          <a:endParaRPr lang="is-IS"/>
        </a:p>
      </dgm:t>
    </dgm:pt>
    <dgm:pt modelId="{23561123-6B56-484E-A14A-F2294EFB5B6A}" type="pres">
      <dgm:prSet presAssocID="{E7CE2657-2B03-4029-BC03-BD70E9A2BAA0}" presName="connectorText" presStyleLbl="sibTrans1D1" presStyleIdx="5" presStyleCnt="7"/>
      <dgm:spPr/>
      <dgm:t>
        <a:bodyPr/>
        <a:lstStyle/>
        <a:p>
          <a:endParaRPr lang="is-IS"/>
        </a:p>
      </dgm:t>
    </dgm:pt>
    <dgm:pt modelId="{782FC5B6-3C3B-4558-98C5-CAC19C41ABFC}" type="pres">
      <dgm:prSet presAssocID="{B601ACFD-247B-40A3-90E2-A7FE3395F3A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C6CBF429-3E53-43EB-93E9-E3B5DF90D8AC}" type="pres">
      <dgm:prSet presAssocID="{D83B492F-756E-476D-8999-FD736AB63CCF}" presName="sibTrans" presStyleLbl="sibTrans1D1" presStyleIdx="6" presStyleCnt="7"/>
      <dgm:spPr/>
      <dgm:t>
        <a:bodyPr/>
        <a:lstStyle/>
        <a:p>
          <a:endParaRPr lang="is-IS"/>
        </a:p>
      </dgm:t>
    </dgm:pt>
    <dgm:pt modelId="{85C35D6E-C84F-4A4C-BF70-3910FFB2D066}" type="pres">
      <dgm:prSet presAssocID="{D83B492F-756E-476D-8999-FD736AB63CCF}" presName="connectorText" presStyleLbl="sibTrans1D1" presStyleIdx="6" presStyleCnt="7"/>
      <dgm:spPr/>
      <dgm:t>
        <a:bodyPr/>
        <a:lstStyle/>
        <a:p>
          <a:endParaRPr lang="is-IS"/>
        </a:p>
      </dgm:t>
    </dgm:pt>
    <dgm:pt modelId="{50784D04-1FFA-4D2D-A059-1A06909A252E}" type="pres">
      <dgm:prSet presAssocID="{E3E7A549-768B-4436-9653-63E4D094FAC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</dgm:ptLst>
  <dgm:cxnLst>
    <dgm:cxn modelId="{0D8046FE-A3CF-534E-8685-0F8C27527119}" type="presOf" srcId="{AD877C6D-A7D6-4B49-B8FB-1AE3E28214F1}" destId="{D923378E-77D7-4B85-AEAA-E9A9330A3C04}" srcOrd="1" destOrd="0" presId="urn:microsoft.com/office/officeart/2005/8/layout/bProcess3"/>
    <dgm:cxn modelId="{2135010F-3DEA-CF4F-90B2-80A8F9AF1AEC}" type="presOf" srcId="{AD877C6D-A7D6-4B49-B8FB-1AE3E28214F1}" destId="{E09A0FE9-A1CF-45AD-8950-CA37C5615076}" srcOrd="0" destOrd="0" presId="urn:microsoft.com/office/officeart/2005/8/layout/bProcess3"/>
    <dgm:cxn modelId="{F04EEEB4-C6DE-264B-8C0D-948AB60FDBAC}" type="presOf" srcId="{26CBAAF5-1557-4AA7-9EE3-7F755774FE5B}" destId="{27B76EA9-4F01-4894-A63D-68D095EA5142}" srcOrd="0" destOrd="0" presId="urn:microsoft.com/office/officeart/2005/8/layout/bProcess3"/>
    <dgm:cxn modelId="{BCC07C12-3ADC-7443-AD08-0E017D454808}" type="presOf" srcId="{E7CE2657-2B03-4029-BC03-BD70E9A2BAA0}" destId="{23561123-6B56-484E-A14A-F2294EFB5B6A}" srcOrd="1" destOrd="0" presId="urn:microsoft.com/office/officeart/2005/8/layout/bProcess3"/>
    <dgm:cxn modelId="{F83A8493-CBC2-4EBB-84BB-63257DDB3259}" srcId="{739C171F-27AC-4A35-B7B9-412EECC8CD49}" destId="{12D90205-E021-4C0A-BD4F-DAA8C847C84F}" srcOrd="1" destOrd="0" parTransId="{63371E87-DB85-4F3E-A50F-08AD8CC8A3B0}" sibTransId="{AD877C6D-A7D6-4B49-B8FB-1AE3E28214F1}"/>
    <dgm:cxn modelId="{33A0071D-5BA0-954A-A70B-A98CD84AF399}" type="presOf" srcId="{739C171F-27AC-4A35-B7B9-412EECC8CD49}" destId="{AF96A46B-9DB1-402C-B7FC-089DB5D58FBF}" srcOrd="0" destOrd="0" presId="urn:microsoft.com/office/officeart/2005/8/layout/bProcess3"/>
    <dgm:cxn modelId="{6AE46D83-9609-495C-A7BD-1A4157B5714A}" srcId="{739C171F-27AC-4A35-B7B9-412EECC8CD49}" destId="{8199B4D9-15D4-4A75-8B4A-52583EF7D40E}" srcOrd="0" destOrd="0" parTransId="{B7BE4649-B20D-4248-BC79-1E7761C90030}" sibTransId="{4A3452A7-E5CC-445E-9E45-1AB4A786ECD0}"/>
    <dgm:cxn modelId="{0C4DD6AD-A415-9E42-8AE6-03811B12BC17}" type="presOf" srcId="{98B455FE-542F-4198-910D-48B01253E1B2}" destId="{12EB68E9-973C-473F-A15B-A52FCD825A3B}" srcOrd="0" destOrd="0" presId="urn:microsoft.com/office/officeart/2005/8/layout/bProcess3"/>
    <dgm:cxn modelId="{4FADBE55-926C-0447-A4DC-201776A9FA54}" type="presOf" srcId="{8199B4D9-15D4-4A75-8B4A-52583EF7D40E}" destId="{0E22BA24-CF06-4503-BA22-57FDAE40FE8D}" srcOrd="0" destOrd="0" presId="urn:microsoft.com/office/officeart/2005/8/layout/bProcess3"/>
    <dgm:cxn modelId="{E703E21E-0B64-D044-8532-43B0E09DB4CD}" type="presOf" srcId="{D9D04E0F-A6E7-4EA4-8B30-34E337E59E13}" destId="{4D271C80-74B7-4314-909F-3345AA97108D}" srcOrd="1" destOrd="0" presId="urn:microsoft.com/office/officeart/2005/8/layout/bProcess3"/>
    <dgm:cxn modelId="{06844BE9-F25C-4558-A180-ED6B94566721}" srcId="{739C171F-27AC-4A35-B7B9-412EECC8CD49}" destId="{26CBAAF5-1557-4AA7-9EE3-7F755774FE5B}" srcOrd="4" destOrd="0" parTransId="{F4D9A2EF-FA92-4018-B6B5-D83D0F373820}" sibTransId="{2EF4302F-D08F-4D4A-AD7E-6984AE105763}"/>
    <dgm:cxn modelId="{D952DE03-1E69-4D4B-8BBD-A720973E481D}" type="presOf" srcId="{B33F2B38-1F20-482B-A38B-16AF292D9EA0}" destId="{EC673955-2ED0-454D-8E32-AE2C1B40CB37}" srcOrd="0" destOrd="0" presId="urn:microsoft.com/office/officeart/2005/8/layout/bProcess3"/>
    <dgm:cxn modelId="{30DB9571-57F9-5048-B6B3-09A8260BAEEC}" type="presOf" srcId="{D83B492F-756E-476D-8999-FD736AB63CCF}" destId="{85C35D6E-C84F-4A4C-BF70-3910FFB2D066}" srcOrd="1" destOrd="0" presId="urn:microsoft.com/office/officeart/2005/8/layout/bProcess3"/>
    <dgm:cxn modelId="{FEF5508F-6409-B546-9766-CB832FE75E0F}" type="presOf" srcId="{2EF4302F-D08F-4D4A-AD7E-6984AE105763}" destId="{C8961A1C-4ED4-4531-ACB9-F95E18D0ADD9}" srcOrd="0" destOrd="0" presId="urn:microsoft.com/office/officeart/2005/8/layout/bProcess3"/>
    <dgm:cxn modelId="{9AEC8474-63EE-214F-AA44-407A1BBED31F}" type="presOf" srcId="{A93A25BA-854E-4C0D-B523-A079FB060AC7}" destId="{CEC78A47-701F-4236-BB99-D5F2029E26FC}" srcOrd="0" destOrd="0" presId="urn:microsoft.com/office/officeart/2005/8/layout/bProcess3"/>
    <dgm:cxn modelId="{B3CB262E-A8C7-3B40-B581-E749183473B0}" type="presOf" srcId="{B33F2B38-1F20-482B-A38B-16AF292D9EA0}" destId="{D6B6C540-8C77-466A-8354-D036189DE0C5}" srcOrd="1" destOrd="0" presId="urn:microsoft.com/office/officeart/2005/8/layout/bProcess3"/>
    <dgm:cxn modelId="{A382A8DB-7AD9-48BE-AC01-674E04EABDC7}" srcId="{739C171F-27AC-4A35-B7B9-412EECC8CD49}" destId="{11B624CA-CF5B-4179-AF8E-E32A659BB85A}" srcOrd="5" destOrd="0" parTransId="{71722395-0AD5-4B1D-875A-D9CA37C5617C}" sibTransId="{E7CE2657-2B03-4029-BC03-BD70E9A2BAA0}"/>
    <dgm:cxn modelId="{1BCE5A57-A808-43A5-95C4-E5DDFCCDA477}" srcId="{739C171F-27AC-4A35-B7B9-412EECC8CD49}" destId="{A93A25BA-854E-4C0D-B523-A079FB060AC7}" srcOrd="2" destOrd="0" parTransId="{DBDFDFC8-B8FE-42C9-B253-F838AD9F7658}" sibTransId="{B33F2B38-1F20-482B-A38B-16AF292D9EA0}"/>
    <dgm:cxn modelId="{34DEB358-CE31-3449-86F0-5C2A0180A757}" type="presOf" srcId="{E7CE2657-2B03-4029-BC03-BD70E9A2BAA0}" destId="{72D65454-5E19-4861-8513-FE9BF702EC20}" srcOrd="0" destOrd="0" presId="urn:microsoft.com/office/officeart/2005/8/layout/bProcess3"/>
    <dgm:cxn modelId="{80055C91-179E-488B-8676-B39D5F1CE152}" srcId="{739C171F-27AC-4A35-B7B9-412EECC8CD49}" destId="{E3E7A549-768B-4436-9653-63E4D094FACF}" srcOrd="7" destOrd="0" parTransId="{6291D566-E5B0-4B26-B48E-C9C78410803D}" sibTransId="{0DBCA684-BC77-4DF8-A612-D3810D82EC09}"/>
    <dgm:cxn modelId="{941AB661-DE98-C348-AEAC-A951AF72CD0A}" type="presOf" srcId="{B601ACFD-247B-40A3-90E2-A7FE3395F3AC}" destId="{782FC5B6-3C3B-4558-98C5-CAC19C41ABFC}" srcOrd="0" destOrd="0" presId="urn:microsoft.com/office/officeart/2005/8/layout/bProcess3"/>
    <dgm:cxn modelId="{1385DB82-3EBB-7241-9C2B-FFB0517E2276}" type="presOf" srcId="{12D90205-E021-4C0A-BD4F-DAA8C847C84F}" destId="{4CFB1F7C-ABB4-4FAF-98BA-E5F59D8676B3}" srcOrd="0" destOrd="0" presId="urn:microsoft.com/office/officeart/2005/8/layout/bProcess3"/>
    <dgm:cxn modelId="{9BCF0C02-9359-1740-8967-7E4029A91F52}" type="presOf" srcId="{E3E7A549-768B-4436-9653-63E4D094FACF}" destId="{50784D04-1FFA-4D2D-A059-1A06909A252E}" srcOrd="0" destOrd="0" presId="urn:microsoft.com/office/officeart/2005/8/layout/bProcess3"/>
    <dgm:cxn modelId="{FC6B8227-6BA4-3E45-953C-28DD89B8EE7B}" type="presOf" srcId="{D83B492F-756E-476D-8999-FD736AB63CCF}" destId="{C6CBF429-3E53-43EB-93E9-E3B5DF90D8AC}" srcOrd="0" destOrd="0" presId="urn:microsoft.com/office/officeart/2005/8/layout/bProcess3"/>
    <dgm:cxn modelId="{BCCE8231-F473-E649-BA7D-BF1559577A23}" type="presOf" srcId="{2EF4302F-D08F-4D4A-AD7E-6984AE105763}" destId="{AE4D2BDA-EBE0-4730-B674-AF6DA5B16D13}" srcOrd="1" destOrd="0" presId="urn:microsoft.com/office/officeart/2005/8/layout/bProcess3"/>
    <dgm:cxn modelId="{9E075D4C-35AD-7C41-84C3-DC5A5B217CDA}" type="presOf" srcId="{4A3452A7-E5CC-445E-9E45-1AB4A786ECD0}" destId="{A59D0525-359A-403B-8F1D-36F4C0A3E7E6}" srcOrd="0" destOrd="0" presId="urn:microsoft.com/office/officeart/2005/8/layout/bProcess3"/>
    <dgm:cxn modelId="{78FD27AD-C80E-467A-8B4A-D66E86918652}" srcId="{739C171F-27AC-4A35-B7B9-412EECC8CD49}" destId="{B601ACFD-247B-40A3-90E2-A7FE3395F3AC}" srcOrd="6" destOrd="0" parTransId="{7A488220-F54B-430C-B458-5147AEFCD0B7}" sibTransId="{D83B492F-756E-476D-8999-FD736AB63CCF}"/>
    <dgm:cxn modelId="{BB490F3F-BCD2-9F4E-9A1D-3C17F2C0362F}" type="presOf" srcId="{4A3452A7-E5CC-445E-9E45-1AB4A786ECD0}" destId="{4C7A1305-A59C-471A-AD8B-CD2FE9157CFA}" srcOrd="1" destOrd="0" presId="urn:microsoft.com/office/officeart/2005/8/layout/bProcess3"/>
    <dgm:cxn modelId="{912404AD-A248-4D70-B0EE-073BD1B7DADB}" srcId="{739C171F-27AC-4A35-B7B9-412EECC8CD49}" destId="{98B455FE-542F-4198-910D-48B01253E1B2}" srcOrd="3" destOrd="0" parTransId="{C96B7A67-E0A4-4DB7-8C71-3A5307F6AF5B}" sibTransId="{D9D04E0F-A6E7-4EA4-8B30-34E337E59E13}"/>
    <dgm:cxn modelId="{7F8A8E17-C6BF-664B-ABDD-06803A91DDC0}" type="presOf" srcId="{D9D04E0F-A6E7-4EA4-8B30-34E337E59E13}" destId="{BB1A4E67-7E7E-417D-81E4-9926DB56D95E}" srcOrd="0" destOrd="0" presId="urn:microsoft.com/office/officeart/2005/8/layout/bProcess3"/>
    <dgm:cxn modelId="{86CDCAAE-20E2-534C-982C-B60921D5086F}" type="presOf" srcId="{11B624CA-CF5B-4179-AF8E-E32A659BB85A}" destId="{FCDF4920-B199-4A76-9ADF-E75C55214946}" srcOrd="0" destOrd="0" presId="urn:microsoft.com/office/officeart/2005/8/layout/bProcess3"/>
    <dgm:cxn modelId="{D26F41F0-B410-A74A-B92E-C84FE124CA29}" type="presParOf" srcId="{AF96A46B-9DB1-402C-B7FC-089DB5D58FBF}" destId="{0E22BA24-CF06-4503-BA22-57FDAE40FE8D}" srcOrd="0" destOrd="0" presId="urn:microsoft.com/office/officeart/2005/8/layout/bProcess3"/>
    <dgm:cxn modelId="{364DBC42-7036-2F40-ABFE-BB7693C0CD06}" type="presParOf" srcId="{AF96A46B-9DB1-402C-B7FC-089DB5D58FBF}" destId="{A59D0525-359A-403B-8F1D-36F4C0A3E7E6}" srcOrd="1" destOrd="0" presId="urn:microsoft.com/office/officeart/2005/8/layout/bProcess3"/>
    <dgm:cxn modelId="{7CE3E884-3A50-E34D-A599-F6482382EE09}" type="presParOf" srcId="{A59D0525-359A-403B-8F1D-36F4C0A3E7E6}" destId="{4C7A1305-A59C-471A-AD8B-CD2FE9157CFA}" srcOrd="0" destOrd="0" presId="urn:microsoft.com/office/officeart/2005/8/layout/bProcess3"/>
    <dgm:cxn modelId="{5C43C695-A8CF-3A49-B65A-5FF5E7856C99}" type="presParOf" srcId="{AF96A46B-9DB1-402C-B7FC-089DB5D58FBF}" destId="{4CFB1F7C-ABB4-4FAF-98BA-E5F59D8676B3}" srcOrd="2" destOrd="0" presId="urn:microsoft.com/office/officeart/2005/8/layout/bProcess3"/>
    <dgm:cxn modelId="{4F1D9267-9F4D-FB4B-A4A0-60181D00AAB3}" type="presParOf" srcId="{AF96A46B-9DB1-402C-B7FC-089DB5D58FBF}" destId="{E09A0FE9-A1CF-45AD-8950-CA37C5615076}" srcOrd="3" destOrd="0" presId="urn:microsoft.com/office/officeart/2005/8/layout/bProcess3"/>
    <dgm:cxn modelId="{C81CA523-1FD2-F74D-834A-3B3691A14FB8}" type="presParOf" srcId="{E09A0FE9-A1CF-45AD-8950-CA37C5615076}" destId="{D923378E-77D7-4B85-AEAA-E9A9330A3C04}" srcOrd="0" destOrd="0" presId="urn:microsoft.com/office/officeart/2005/8/layout/bProcess3"/>
    <dgm:cxn modelId="{707130CC-A728-B847-9354-DCF9C1F36FB5}" type="presParOf" srcId="{AF96A46B-9DB1-402C-B7FC-089DB5D58FBF}" destId="{CEC78A47-701F-4236-BB99-D5F2029E26FC}" srcOrd="4" destOrd="0" presId="urn:microsoft.com/office/officeart/2005/8/layout/bProcess3"/>
    <dgm:cxn modelId="{656B9B59-2C2B-2141-A7DB-025A52EE31FA}" type="presParOf" srcId="{AF96A46B-9DB1-402C-B7FC-089DB5D58FBF}" destId="{EC673955-2ED0-454D-8E32-AE2C1B40CB37}" srcOrd="5" destOrd="0" presId="urn:microsoft.com/office/officeart/2005/8/layout/bProcess3"/>
    <dgm:cxn modelId="{9580C56B-1D05-4A42-9E09-BF5DCF9294A7}" type="presParOf" srcId="{EC673955-2ED0-454D-8E32-AE2C1B40CB37}" destId="{D6B6C540-8C77-466A-8354-D036189DE0C5}" srcOrd="0" destOrd="0" presId="urn:microsoft.com/office/officeart/2005/8/layout/bProcess3"/>
    <dgm:cxn modelId="{0BCB224F-54F9-CD4B-BB0F-4671FEDB5033}" type="presParOf" srcId="{AF96A46B-9DB1-402C-B7FC-089DB5D58FBF}" destId="{12EB68E9-973C-473F-A15B-A52FCD825A3B}" srcOrd="6" destOrd="0" presId="urn:microsoft.com/office/officeart/2005/8/layout/bProcess3"/>
    <dgm:cxn modelId="{740F86C8-F10B-7F41-A1E4-1F73DDF38C6B}" type="presParOf" srcId="{AF96A46B-9DB1-402C-B7FC-089DB5D58FBF}" destId="{BB1A4E67-7E7E-417D-81E4-9926DB56D95E}" srcOrd="7" destOrd="0" presId="urn:microsoft.com/office/officeart/2005/8/layout/bProcess3"/>
    <dgm:cxn modelId="{86D6B47B-E118-8C48-A544-7059044F3B08}" type="presParOf" srcId="{BB1A4E67-7E7E-417D-81E4-9926DB56D95E}" destId="{4D271C80-74B7-4314-909F-3345AA97108D}" srcOrd="0" destOrd="0" presId="urn:microsoft.com/office/officeart/2005/8/layout/bProcess3"/>
    <dgm:cxn modelId="{6A9B4848-749F-C84B-B77E-02F3138B0B33}" type="presParOf" srcId="{AF96A46B-9DB1-402C-B7FC-089DB5D58FBF}" destId="{27B76EA9-4F01-4894-A63D-68D095EA5142}" srcOrd="8" destOrd="0" presId="urn:microsoft.com/office/officeart/2005/8/layout/bProcess3"/>
    <dgm:cxn modelId="{B78326B1-9C7F-8141-9045-64D74204749F}" type="presParOf" srcId="{AF96A46B-9DB1-402C-B7FC-089DB5D58FBF}" destId="{C8961A1C-4ED4-4531-ACB9-F95E18D0ADD9}" srcOrd="9" destOrd="0" presId="urn:microsoft.com/office/officeart/2005/8/layout/bProcess3"/>
    <dgm:cxn modelId="{7CC75E69-2EAD-BC46-8F1D-858FB76E8278}" type="presParOf" srcId="{C8961A1C-4ED4-4531-ACB9-F95E18D0ADD9}" destId="{AE4D2BDA-EBE0-4730-B674-AF6DA5B16D13}" srcOrd="0" destOrd="0" presId="urn:microsoft.com/office/officeart/2005/8/layout/bProcess3"/>
    <dgm:cxn modelId="{D3B4C88E-6E36-7C43-BAFA-A978C5C734BD}" type="presParOf" srcId="{AF96A46B-9DB1-402C-B7FC-089DB5D58FBF}" destId="{FCDF4920-B199-4A76-9ADF-E75C55214946}" srcOrd="10" destOrd="0" presId="urn:microsoft.com/office/officeart/2005/8/layout/bProcess3"/>
    <dgm:cxn modelId="{31DE4344-56ED-C544-AFB7-0BB76C75CFB8}" type="presParOf" srcId="{AF96A46B-9DB1-402C-B7FC-089DB5D58FBF}" destId="{72D65454-5E19-4861-8513-FE9BF702EC20}" srcOrd="11" destOrd="0" presId="urn:microsoft.com/office/officeart/2005/8/layout/bProcess3"/>
    <dgm:cxn modelId="{79A28C64-12FE-D045-8366-33858CEA3DF3}" type="presParOf" srcId="{72D65454-5E19-4861-8513-FE9BF702EC20}" destId="{23561123-6B56-484E-A14A-F2294EFB5B6A}" srcOrd="0" destOrd="0" presId="urn:microsoft.com/office/officeart/2005/8/layout/bProcess3"/>
    <dgm:cxn modelId="{3D30E8A9-EE00-6E4A-940B-0584233625A1}" type="presParOf" srcId="{AF96A46B-9DB1-402C-B7FC-089DB5D58FBF}" destId="{782FC5B6-3C3B-4558-98C5-CAC19C41ABFC}" srcOrd="12" destOrd="0" presId="urn:microsoft.com/office/officeart/2005/8/layout/bProcess3"/>
    <dgm:cxn modelId="{0CFD20ED-0EBF-5A46-82FC-D4EC9CE4E55D}" type="presParOf" srcId="{AF96A46B-9DB1-402C-B7FC-089DB5D58FBF}" destId="{C6CBF429-3E53-43EB-93E9-E3B5DF90D8AC}" srcOrd="13" destOrd="0" presId="urn:microsoft.com/office/officeart/2005/8/layout/bProcess3"/>
    <dgm:cxn modelId="{E4F0D954-0CE1-4C40-9853-B40B9BEEBA5A}" type="presParOf" srcId="{C6CBF429-3E53-43EB-93E9-E3B5DF90D8AC}" destId="{85C35D6E-C84F-4A4C-BF70-3910FFB2D066}" srcOrd="0" destOrd="0" presId="urn:microsoft.com/office/officeart/2005/8/layout/bProcess3"/>
    <dgm:cxn modelId="{B4660375-DDEB-DB4B-888F-584C95B00640}" type="presParOf" srcId="{AF96A46B-9DB1-402C-B7FC-089DB5D58FBF}" destId="{50784D04-1FFA-4D2D-A059-1A06909A252E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2E13E-6D44-408F-8BBB-91DC271C674E}" type="doc">
      <dgm:prSet loTypeId="urn:microsoft.com/office/officeart/2005/8/layout/cycle4" loCatId="cycle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is-IS"/>
        </a:p>
      </dgm:t>
    </dgm:pt>
    <dgm:pt modelId="{FD609F07-E3DD-4EA4-8473-9A9895A5FF6E}">
      <dgm:prSet phldrT="[Text]" phldr="1"/>
      <dgm:spPr/>
      <dgm:t>
        <a:bodyPr/>
        <a:lstStyle/>
        <a:p>
          <a:endParaRPr lang="is-IS"/>
        </a:p>
      </dgm:t>
    </dgm:pt>
    <dgm:pt modelId="{5D1E657C-00B3-4731-A9C8-0E8332B5636D}" type="parTrans" cxnId="{CC205115-D618-4BBB-96B2-14D3F75F1ED4}">
      <dgm:prSet/>
      <dgm:spPr/>
      <dgm:t>
        <a:bodyPr/>
        <a:lstStyle/>
        <a:p>
          <a:endParaRPr lang="is-IS"/>
        </a:p>
      </dgm:t>
    </dgm:pt>
    <dgm:pt modelId="{685BAB23-BAE9-4A92-A0CE-9869FB82A97A}" type="sibTrans" cxnId="{CC205115-D618-4BBB-96B2-14D3F75F1ED4}">
      <dgm:prSet/>
      <dgm:spPr/>
      <dgm:t>
        <a:bodyPr/>
        <a:lstStyle/>
        <a:p>
          <a:endParaRPr lang="is-IS"/>
        </a:p>
      </dgm:t>
    </dgm:pt>
    <dgm:pt modelId="{35A57CD0-FA5C-42F6-B1BC-45B8821F7C8D}">
      <dgm:prSet phldrT="[Text]"/>
      <dgm:spPr/>
      <dgm:t>
        <a:bodyPr/>
        <a:lstStyle/>
        <a:p>
          <a:r>
            <a:rPr lang="is-IS" smtClean="0"/>
            <a:t>tension</a:t>
          </a:r>
          <a:endParaRPr lang="is-IS"/>
        </a:p>
      </dgm:t>
    </dgm:pt>
    <dgm:pt modelId="{02BFE92C-615E-452F-BCAC-0410096094E5}" type="parTrans" cxnId="{60524594-ED79-4AFD-822D-14CEDBEA8EC9}">
      <dgm:prSet/>
      <dgm:spPr/>
      <dgm:t>
        <a:bodyPr/>
        <a:lstStyle/>
        <a:p>
          <a:endParaRPr lang="is-IS"/>
        </a:p>
      </dgm:t>
    </dgm:pt>
    <dgm:pt modelId="{9997DDAD-AAEA-4D6F-96D6-D28F98796BEF}" type="sibTrans" cxnId="{60524594-ED79-4AFD-822D-14CEDBEA8EC9}">
      <dgm:prSet/>
      <dgm:spPr/>
      <dgm:t>
        <a:bodyPr/>
        <a:lstStyle/>
        <a:p>
          <a:endParaRPr lang="is-IS"/>
        </a:p>
      </dgm:t>
    </dgm:pt>
    <dgm:pt modelId="{34EC08E2-6AB6-423A-ACA6-C813449EB231}">
      <dgm:prSet phldrT="[Text]" phldr="1"/>
      <dgm:spPr>
        <a:solidFill>
          <a:srgbClr val="FF0000"/>
        </a:solidFill>
      </dgm:spPr>
      <dgm:t>
        <a:bodyPr/>
        <a:lstStyle/>
        <a:p>
          <a:endParaRPr lang="is-IS" dirty="0"/>
        </a:p>
      </dgm:t>
    </dgm:pt>
    <dgm:pt modelId="{3FBC69DD-DDD7-4AD4-A4F8-837C53CD17F8}" type="parTrans" cxnId="{76B25B45-0120-409F-B14F-BD4CDC7A4B4D}">
      <dgm:prSet/>
      <dgm:spPr/>
      <dgm:t>
        <a:bodyPr/>
        <a:lstStyle/>
        <a:p>
          <a:endParaRPr lang="is-IS"/>
        </a:p>
      </dgm:t>
    </dgm:pt>
    <dgm:pt modelId="{3D94A8E3-EFC2-43E4-B2E2-272682039371}" type="sibTrans" cxnId="{76B25B45-0120-409F-B14F-BD4CDC7A4B4D}">
      <dgm:prSet/>
      <dgm:spPr/>
      <dgm:t>
        <a:bodyPr/>
        <a:lstStyle/>
        <a:p>
          <a:endParaRPr lang="is-IS"/>
        </a:p>
      </dgm:t>
    </dgm:pt>
    <dgm:pt modelId="{10E1682B-D593-4870-A492-D8DC48630BFB}">
      <dgm:prSet phldrT="[Text]"/>
      <dgm:spPr/>
      <dgm:t>
        <a:bodyPr/>
        <a:lstStyle/>
        <a:p>
          <a:r>
            <a:rPr lang="is-IS" smtClean="0"/>
            <a:t>chaos</a:t>
          </a:r>
          <a:endParaRPr lang="is-IS"/>
        </a:p>
      </dgm:t>
    </dgm:pt>
    <dgm:pt modelId="{56729C34-2E7A-4BA6-B065-4CF17319BFB5}" type="parTrans" cxnId="{43A69DC9-FB66-4257-8344-1C9674268888}">
      <dgm:prSet/>
      <dgm:spPr/>
      <dgm:t>
        <a:bodyPr/>
        <a:lstStyle/>
        <a:p>
          <a:endParaRPr lang="is-IS"/>
        </a:p>
      </dgm:t>
    </dgm:pt>
    <dgm:pt modelId="{F479A89B-13D8-4449-839B-0A1F4D9CDD1E}" type="sibTrans" cxnId="{43A69DC9-FB66-4257-8344-1C9674268888}">
      <dgm:prSet/>
      <dgm:spPr/>
      <dgm:t>
        <a:bodyPr/>
        <a:lstStyle/>
        <a:p>
          <a:endParaRPr lang="is-IS"/>
        </a:p>
      </dgm:t>
    </dgm:pt>
    <dgm:pt modelId="{42F6FEEE-1647-443B-A5CD-D451507A5E18}">
      <dgm:prSet phldrT="[Text]" phldr="1"/>
      <dgm:spPr/>
      <dgm:t>
        <a:bodyPr/>
        <a:lstStyle/>
        <a:p>
          <a:endParaRPr lang="is-IS"/>
        </a:p>
      </dgm:t>
    </dgm:pt>
    <dgm:pt modelId="{D96E7E4E-FF7F-4B5A-95DC-5E0BC54149C6}" type="parTrans" cxnId="{B11CD3DC-464C-4518-A061-016F9E242641}">
      <dgm:prSet/>
      <dgm:spPr/>
      <dgm:t>
        <a:bodyPr/>
        <a:lstStyle/>
        <a:p>
          <a:endParaRPr lang="is-IS"/>
        </a:p>
      </dgm:t>
    </dgm:pt>
    <dgm:pt modelId="{19DD6EDA-74E9-4400-8ED1-10DF70BAEF0C}" type="sibTrans" cxnId="{B11CD3DC-464C-4518-A061-016F9E242641}">
      <dgm:prSet/>
      <dgm:spPr/>
      <dgm:t>
        <a:bodyPr/>
        <a:lstStyle/>
        <a:p>
          <a:endParaRPr lang="is-IS"/>
        </a:p>
      </dgm:t>
    </dgm:pt>
    <dgm:pt modelId="{6086A404-9761-4970-84D0-4BFCEAEA439C}">
      <dgm:prSet phldrT="[Text]"/>
      <dgm:spPr/>
      <dgm:t>
        <a:bodyPr/>
        <a:lstStyle/>
        <a:p>
          <a:r>
            <a:rPr lang="is-IS" smtClean="0"/>
            <a:t>regret</a:t>
          </a:r>
          <a:endParaRPr lang="is-IS"/>
        </a:p>
      </dgm:t>
    </dgm:pt>
    <dgm:pt modelId="{FD03DEA7-53DC-4A01-B4C7-89B92BC8C621}" type="parTrans" cxnId="{CECB3987-F1B1-49F5-B1ED-A919A0DCF6E7}">
      <dgm:prSet/>
      <dgm:spPr/>
      <dgm:t>
        <a:bodyPr/>
        <a:lstStyle/>
        <a:p>
          <a:endParaRPr lang="is-IS"/>
        </a:p>
      </dgm:t>
    </dgm:pt>
    <dgm:pt modelId="{7EAC222E-34E6-428D-B408-E015E4EFE6DA}" type="sibTrans" cxnId="{CECB3987-F1B1-49F5-B1ED-A919A0DCF6E7}">
      <dgm:prSet/>
      <dgm:spPr/>
      <dgm:t>
        <a:bodyPr/>
        <a:lstStyle/>
        <a:p>
          <a:endParaRPr lang="is-IS"/>
        </a:p>
      </dgm:t>
    </dgm:pt>
    <dgm:pt modelId="{EBA1A1F0-909E-4C46-9F97-D535DC14C044}">
      <dgm:prSet phldrT="[Text]" phldr="1"/>
      <dgm:spPr/>
      <dgm:t>
        <a:bodyPr/>
        <a:lstStyle/>
        <a:p>
          <a:endParaRPr lang="is-IS"/>
        </a:p>
      </dgm:t>
    </dgm:pt>
    <dgm:pt modelId="{B3C7048F-EF71-4852-A3C4-D9CA0664C0AC}" type="parTrans" cxnId="{34720045-5A4C-4EE9-B1A0-DD00E32040D9}">
      <dgm:prSet/>
      <dgm:spPr/>
      <dgm:t>
        <a:bodyPr/>
        <a:lstStyle/>
        <a:p>
          <a:endParaRPr lang="is-IS"/>
        </a:p>
      </dgm:t>
    </dgm:pt>
    <dgm:pt modelId="{90B9AEEF-1054-48DB-8682-836B76143568}" type="sibTrans" cxnId="{34720045-5A4C-4EE9-B1A0-DD00E32040D9}">
      <dgm:prSet/>
      <dgm:spPr/>
      <dgm:t>
        <a:bodyPr/>
        <a:lstStyle/>
        <a:p>
          <a:endParaRPr lang="is-IS"/>
        </a:p>
      </dgm:t>
    </dgm:pt>
    <dgm:pt modelId="{ED146F22-5C9F-439A-9F32-977D396584C5}">
      <dgm:prSet phldrT="[Text]"/>
      <dgm:spPr/>
      <dgm:t>
        <a:bodyPr/>
        <a:lstStyle/>
        <a:p>
          <a:r>
            <a:rPr lang="is-IS" smtClean="0"/>
            <a:t>„normal“</a:t>
          </a:r>
          <a:endParaRPr lang="is-IS"/>
        </a:p>
      </dgm:t>
    </dgm:pt>
    <dgm:pt modelId="{543B69F8-5AAB-4917-9E7E-B0BFF989B2A5}" type="parTrans" cxnId="{C1AFF517-9883-4CBE-931A-DFEF4719ADDD}">
      <dgm:prSet/>
      <dgm:spPr/>
      <dgm:t>
        <a:bodyPr/>
        <a:lstStyle/>
        <a:p>
          <a:endParaRPr lang="is-IS"/>
        </a:p>
      </dgm:t>
    </dgm:pt>
    <dgm:pt modelId="{6DDE10BA-FBCE-466C-A237-11A00A24F5D7}" type="sibTrans" cxnId="{C1AFF517-9883-4CBE-931A-DFEF4719ADDD}">
      <dgm:prSet/>
      <dgm:spPr/>
      <dgm:t>
        <a:bodyPr/>
        <a:lstStyle/>
        <a:p>
          <a:endParaRPr lang="is-IS"/>
        </a:p>
      </dgm:t>
    </dgm:pt>
    <dgm:pt modelId="{356F94D8-5FD2-4885-90B2-2B9672CCAE7E}" type="pres">
      <dgm:prSet presAssocID="{8C02E13E-6D44-408F-8BBB-91DC271C674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is-IS"/>
        </a:p>
      </dgm:t>
    </dgm:pt>
    <dgm:pt modelId="{66C71004-608A-44F0-9B62-E17EA6887628}" type="pres">
      <dgm:prSet presAssocID="{8C02E13E-6D44-408F-8BBB-91DC271C674E}" presName="children" presStyleCnt="0"/>
      <dgm:spPr/>
      <dgm:t>
        <a:bodyPr/>
        <a:lstStyle/>
        <a:p>
          <a:endParaRPr lang="is-IS"/>
        </a:p>
      </dgm:t>
    </dgm:pt>
    <dgm:pt modelId="{5B4D6311-1D00-4EE2-B9FA-82CC8FB6BAC7}" type="pres">
      <dgm:prSet presAssocID="{8C02E13E-6D44-408F-8BBB-91DC271C674E}" presName="child1group" presStyleCnt="0"/>
      <dgm:spPr/>
      <dgm:t>
        <a:bodyPr/>
        <a:lstStyle/>
        <a:p>
          <a:endParaRPr lang="is-IS"/>
        </a:p>
      </dgm:t>
    </dgm:pt>
    <dgm:pt modelId="{B5D06B4C-7139-40E4-8108-D0B7F4BCFBF7}" type="pres">
      <dgm:prSet presAssocID="{8C02E13E-6D44-408F-8BBB-91DC271C674E}" presName="child1" presStyleLbl="bgAcc1" presStyleIdx="0" presStyleCnt="4" custLinFactNeighborX="-1725"/>
      <dgm:spPr/>
      <dgm:t>
        <a:bodyPr/>
        <a:lstStyle/>
        <a:p>
          <a:endParaRPr lang="is-IS"/>
        </a:p>
      </dgm:t>
    </dgm:pt>
    <dgm:pt modelId="{7D78A69F-900D-4955-B08E-86B6F1158665}" type="pres">
      <dgm:prSet presAssocID="{8C02E13E-6D44-408F-8BBB-91DC271C674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BCFDEB9A-FD7B-47C9-A83F-99D4A045ADDE}" type="pres">
      <dgm:prSet presAssocID="{8C02E13E-6D44-408F-8BBB-91DC271C674E}" presName="child2group" presStyleCnt="0"/>
      <dgm:spPr/>
      <dgm:t>
        <a:bodyPr/>
        <a:lstStyle/>
        <a:p>
          <a:endParaRPr lang="is-IS"/>
        </a:p>
      </dgm:t>
    </dgm:pt>
    <dgm:pt modelId="{025AE23C-61A9-41B0-9C6A-B609819BD10A}" type="pres">
      <dgm:prSet presAssocID="{8C02E13E-6D44-408F-8BBB-91DC271C674E}" presName="child2" presStyleLbl="bgAcc1" presStyleIdx="1" presStyleCnt="4"/>
      <dgm:spPr/>
      <dgm:t>
        <a:bodyPr/>
        <a:lstStyle/>
        <a:p>
          <a:endParaRPr lang="is-IS"/>
        </a:p>
      </dgm:t>
    </dgm:pt>
    <dgm:pt modelId="{1A7A1931-D8D4-4820-B619-BBF17B8779D4}" type="pres">
      <dgm:prSet presAssocID="{8C02E13E-6D44-408F-8BBB-91DC271C674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8C8E3A47-EDBD-4008-A076-13E0820B8DBA}" type="pres">
      <dgm:prSet presAssocID="{8C02E13E-6D44-408F-8BBB-91DC271C674E}" presName="child3group" presStyleCnt="0"/>
      <dgm:spPr/>
      <dgm:t>
        <a:bodyPr/>
        <a:lstStyle/>
        <a:p>
          <a:endParaRPr lang="is-IS"/>
        </a:p>
      </dgm:t>
    </dgm:pt>
    <dgm:pt modelId="{5D55AFCE-3EAF-4446-8752-19349ACF992E}" type="pres">
      <dgm:prSet presAssocID="{8C02E13E-6D44-408F-8BBB-91DC271C674E}" presName="child3" presStyleLbl="bgAcc1" presStyleIdx="2" presStyleCnt="4" custLinFactNeighborX="575" custLinFactNeighborY="887"/>
      <dgm:spPr/>
      <dgm:t>
        <a:bodyPr/>
        <a:lstStyle/>
        <a:p>
          <a:endParaRPr lang="is-IS"/>
        </a:p>
      </dgm:t>
    </dgm:pt>
    <dgm:pt modelId="{C8120444-73A6-40D3-81D5-8885D4465147}" type="pres">
      <dgm:prSet presAssocID="{8C02E13E-6D44-408F-8BBB-91DC271C674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AFD8814B-B6F6-43A2-8611-F6FC3AB532DB}" type="pres">
      <dgm:prSet presAssocID="{8C02E13E-6D44-408F-8BBB-91DC271C674E}" presName="child4group" presStyleCnt="0"/>
      <dgm:spPr/>
      <dgm:t>
        <a:bodyPr/>
        <a:lstStyle/>
        <a:p>
          <a:endParaRPr lang="is-IS"/>
        </a:p>
      </dgm:t>
    </dgm:pt>
    <dgm:pt modelId="{F3D222A5-4754-4DE3-A9AD-84C57EBC2A3B}" type="pres">
      <dgm:prSet presAssocID="{8C02E13E-6D44-408F-8BBB-91DC271C674E}" presName="child4" presStyleLbl="bgAcc1" presStyleIdx="3" presStyleCnt="4"/>
      <dgm:spPr/>
      <dgm:t>
        <a:bodyPr/>
        <a:lstStyle/>
        <a:p>
          <a:endParaRPr lang="is-IS"/>
        </a:p>
      </dgm:t>
    </dgm:pt>
    <dgm:pt modelId="{0E6E0517-CA9F-49C2-998F-BCACDDFFF70F}" type="pres">
      <dgm:prSet presAssocID="{8C02E13E-6D44-408F-8BBB-91DC271C674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ADACE20D-2AC8-4958-B434-9C81CA54518D}" type="pres">
      <dgm:prSet presAssocID="{8C02E13E-6D44-408F-8BBB-91DC271C674E}" presName="childPlaceholder" presStyleCnt="0"/>
      <dgm:spPr/>
      <dgm:t>
        <a:bodyPr/>
        <a:lstStyle/>
        <a:p>
          <a:endParaRPr lang="is-IS"/>
        </a:p>
      </dgm:t>
    </dgm:pt>
    <dgm:pt modelId="{FC14A2AE-CA99-4C21-865F-8AB1BCD9E1F5}" type="pres">
      <dgm:prSet presAssocID="{8C02E13E-6D44-408F-8BBB-91DC271C674E}" presName="circle" presStyleCnt="0"/>
      <dgm:spPr/>
      <dgm:t>
        <a:bodyPr/>
        <a:lstStyle/>
        <a:p>
          <a:endParaRPr lang="is-IS"/>
        </a:p>
      </dgm:t>
    </dgm:pt>
    <dgm:pt modelId="{8C906D50-2718-44EF-99C6-AF9D92BB1F5F}" type="pres">
      <dgm:prSet presAssocID="{8C02E13E-6D44-408F-8BBB-91DC271C674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1A3F96DB-10B9-488A-8A81-4E3D19FF7F95}" type="pres">
      <dgm:prSet presAssocID="{8C02E13E-6D44-408F-8BBB-91DC271C674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355BFADB-CBFC-4E01-85BE-952C4787032F}" type="pres">
      <dgm:prSet presAssocID="{8C02E13E-6D44-408F-8BBB-91DC271C674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20549337-D1F8-4704-ADBA-9043ECEBC75F}" type="pres">
      <dgm:prSet presAssocID="{8C02E13E-6D44-408F-8BBB-91DC271C674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2F6D9420-BEBE-4CD1-94EF-8C5DC5389932}" type="pres">
      <dgm:prSet presAssocID="{8C02E13E-6D44-408F-8BBB-91DC271C674E}" presName="quadrantPlaceholder" presStyleCnt="0"/>
      <dgm:spPr/>
      <dgm:t>
        <a:bodyPr/>
        <a:lstStyle/>
        <a:p>
          <a:endParaRPr lang="is-IS"/>
        </a:p>
      </dgm:t>
    </dgm:pt>
    <dgm:pt modelId="{51001348-0AAE-4C0E-8A6B-79D1517553DC}" type="pres">
      <dgm:prSet presAssocID="{8C02E13E-6D44-408F-8BBB-91DC271C674E}" presName="center1" presStyleLbl="fgShp" presStyleIdx="0" presStyleCnt="2"/>
      <dgm:spPr/>
      <dgm:t>
        <a:bodyPr/>
        <a:lstStyle/>
        <a:p>
          <a:endParaRPr lang="is-IS"/>
        </a:p>
      </dgm:t>
    </dgm:pt>
    <dgm:pt modelId="{B136D115-9C43-48DA-9D32-A824E79E6CAD}" type="pres">
      <dgm:prSet presAssocID="{8C02E13E-6D44-408F-8BBB-91DC271C674E}" presName="center2" presStyleLbl="fgShp" presStyleIdx="1" presStyleCnt="2"/>
      <dgm:spPr/>
      <dgm:t>
        <a:bodyPr/>
        <a:lstStyle/>
        <a:p>
          <a:endParaRPr lang="is-IS"/>
        </a:p>
      </dgm:t>
    </dgm:pt>
  </dgm:ptLst>
  <dgm:cxnLst>
    <dgm:cxn modelId="{62631810-1B1A-A144-8BB4-3C986A5587C1}" type="presOf" srcId="{6086A404-9761-4970-84D0-4BFCEAEA439C}" destId="{5D55AFCE-3EAF-4446-8752-19349ACF992E}" srcOrd="0" destOrd="0" presId="urn:microsoft.com/office/officeart/2005/8/layout/cycle4"/>
    <dgm:cxn modelId="{76B25B45-0120-409F-B14F-BD4CDC7A4B4D}" srcId="{8C02E13E-6D44-408F-8BBB-91DC271C674E}" destId="{34EC08E2-6AB6-423A-ACA6-C813449EB231}" srcOrd="1" destOrd="0" parTransId="{3FBC69DD-DDD7-4AD4-A4F8-837C53CD17F8}" sibTransId="{3D94A8E3-EFC2-43E4-B2E2-272682039371}"/>
    <dgm:cxn modelId="{6B1EA68B-CD21-6D40-B516-04DFB4F5EA54}" type="presOf" srcId="{6086A404-9761-4970-84D0-4BFCEAEA439C}" destId="{C8120444-73A6-40D3-81D5-8885D4465147}" srcOrd="1" destOrd="0" presId="urn:microsoft.com/office/officeart/2005/8/layout/cycle4"/>
    <dgm:cxn modelId="{8AC40249-766A-5E49-AD7C-BA8DB90F624D}" type="presOf" srcId="{34EC08E2-6AB6-423A-ACA6-C813449EB231}" destId="{1A3F96DB-10B9-488A-8A81-4E3D19FF7F95}" srcOrd="0" destOrd="0" presId="urn:microsoft.com/office/officeart/2005/8/layout/cycle4"/>
    <dgm:cxn modelId="{6F597162-700A-6F48-B2E5-15321CC6A1A6}" type="presOf" srcId="{35A57CD0-FA5C-42F6-B1BC-45B8821F7C8D}" destId="{7D78A69F-900D-4955-B08E-86B6F1158665}" srcOrd="1" destOrd="0" presId="urn:microsoft.com/office/officeart/2005/8/layout/cycle4"/>
    <dgm:cxn modelId="{34720045-5A4C-4EE9-B1A0-DD00E32040D9}" srcId="{8C02E13E-6D44-408F-8BBB-91DC271C674E}" destId="{EBA1A1F0-909E-4C46-9F97-D535DC14C044}" srcOrd="3" destOrd="0" parTransId="{B3C7048F-EF71-4852-A3C4-D9CA0664C0AC}" sibTransId="{90B9AEEF-1054-48DB-8682-836B76143568}"/>
    <dgm:cxn modelId="{CECB3987-F1B1-49F5-B1ED-A919A0DCF6E7}" srcId="{42F6FEEE-1647-443B-A5CD-D451507A5E18}" destId="{6086A404-9761-4970-84D0-4BFCEAEA439C}" srcOrd="0" destOrd="0" parTransId="{FD03DEA7-53DC-4A01-B4C7-89B92BC8C621}" sibTransId="{7EAC222E-34E6-428D-B408-E015E4EFE6DA}"/>
    <dgm:cxn modelId="{CC205115-D618-4BBB-96B2-14D3F75F1ED4}" srcId="{8C02E13E-6D44-408F-8BBB-91DC271C674E}" destId="{FD609F07-E3DD-4EA4-8473-9A9895A5FF6E}" srcOrd="0" destOrd="0" parTransId="{5D1E657C-00B3-4731-A9C8-0E8332B5636D}" sibTransId="{685BAB23-BAE9-4A92-A0CE-9869FB82A97A}"/>
    <dgm:cxn modelId="{1C10084C-56C3-4440-94CE-1ECFBA8BC7DD}" type="presOf" srcId="{8C02E13E-6D44-408F-8BBB-91DC271C674E}" destId="{356F94D8-5FD2-4885-90B2-2B9672CCAE7E}" srcOrd="0" destOrd="0" presId="urn:microsoft.com/office/officeart/2005/8/layout/cycle4"/>
    <dgm:cxn modelId="{E4D77403-5EBD-E949-B4C4-CE11FD3CFB57}" type="presOf" srcId="{10E1682B-D593-4870-A492-D8DC48630BFB}" destId="{025AE23C-61A9-41B0-9C6A-B609819BD10A}" srcOrd="0" destOrd="0" presId="urn:microsoft.com/office/officeart/2005/8/layout/cycle4"/>
    <dgm:cxn modelId="{5A11C04F-AD07-894E-B399-9C9B0796FFA3}" type="presOf" srcId="{EBA1A1F0-909E-4C46-9F97-D535DC14C044}" destId="{20549337-D1F8-4704-ADBA-9043ECEBC75F}" srcOrd="0" destOrd="0" presId="urn:microsoft.com/office/officeart/2005/8/layout/cycle4"/>
    <dgm:cxn modelId="{43A69DC9-FB66-4257-8344-1C9674268888}" srcId="{34EC08E2-6AB6-423A-ACA6-C813449EB231}" destId="{10E1682B-D593-4870-A492-D8DC48630BFB}" srcOrd="0" destOrd="0" parTransId="{56729C34-2E7A-4BA6-B065-4CF17319BFB5}" sibTransId="{F479A89B-13D8-4449-839B-0A1F4D9CDD1E}"/>
    <dgm:cxn modelId="{B11CD3DC-464C-4518-A061-016F9E242641}" srcId="{8C02E13E-6D44-408F-8BBB-91DC271C674E}" destId="{42F6FEEE-1647-443B-A5CD-D451507A5E18}" srcOrd="2" destOrd="0" parTransId="{D96E7E4E-FF7F-4B5A-95DC-5E0BC54149C6}" sibTransId="{19DD6EDA-74E9-4400-8ED1-10DF70BAEF0C}"/>
    <dgm:cxn modelId="{84D1AA91-0370-7340-832E-29CF0EBDBAD0}" type="presOf" srcId="{35A57CD0-FA5C-42F6-B1BC-45B8821F7C8D}" destId="{B5D06B4C-7139-40E4-8108-D0B7F4BCFBF7}" srcOrd="0" destOrd="0" presId="urn:microsoft.com/office/officeart/2005/8/layout/cycle4"/>
    <dgm:cxn modelId="{D76C9F10-09C2-B74F-9A3F-D1DB579DF0A5}" type="presOf" srcId="{42F6FEEE-1647-443B-A5CD-D451507A5E18}" destId="{355BFADB-CBFC-4E01-85BE-952C4787032F}" srcOrd="0" destOrd="0" presId="urn:microsoft.com/office/officeart/2005/8/layout/cycle4"/>
    <dgm:cxn modelId="{60524594-ED79-4AFD-822D-14CEDBEA8EC9}" srcId="{FD609F07-E3DD-4EA4-8473-9A9895A5FF6E}" destId="{35A57CD0-FA5C-42F6-B1BC-45B8821F7C8D}" srcOrd="0" destOrd="0" parTransId="{02BFE92C-615E-452F-BCAC-0410096094E5}" sibTransId="{9997DDAD-AAEA-4D6F-96D6-D28F98796BEF}"/>
    <dgm:cxn modelId="{C1AFF517-9883-4CBE-931A-DFEF4719ADDD}" srcId="{EBA1A1F0-909E-4C46-9F97-D535DC14C044}" destId="{ED146F22-5C9F-439A-9F32-977D396584C5}" srcOrd="0" destOrd="0" parTransId="{543B69F8-5AAB-4917-9E7E-B0BFF989B2A5}" sibTransId="{6DDE10BA-FBCE-466C-A237-11A00A24F5D7}"/>
    <dgm:cxn modelId="{478118C5-8E1B-9644-883D-6CF0DB4CBF29}" type="presOf" srcId="{10E1682B-D593-4870-A492-D8DC48630BFB}" destId="{1A7A1931-D8D4-4820-B619-BBF17B8779D4}" srcOrd="1" destOrd="0" presId="urn:microsoft.com/office/officeart/2005/8/layout/cycle4"/>
    <dgm:cxn modelId="{06B4B4A5-51B5-7F42-87AB-E64BD0130A53}" type="presOf" srcId="{ED146F22-5C9F-439A-9F32-977D396584C5}" destId="{F3D222A5-4754-4DE3-A9AD-84C57EBC2A3B}" srcOrd="0" destOrd="0" presId="urn:microsoft.com/office/officeart/2005/8/layout/cycle4"/>
    <dgm:cxn modelId="{33F24675-2977-1B4A-A55C-E1CA94B8C69A}" type="presOf" srcId="{FD609F07-E3DD-4EA4-8473-9A9895A5FF6E}" destId="{8C906D50-2718-44EF-99C6-AF9D92BB1F5F}" srcOrd="0" destOrd="0" presId="urn:microsoft.com/office/officeart/2005/8/layout/cycle4"/>
    <dgm:cxn modelId="{C565D60B-BF64-D94D-82BF-0698EB69A6DB}" type="presOf" srcId="{ED146F22-5C9F-439A-9F32-977D396584C5}" destId="{0E6E0517-CA9F-49C2-998F-BCACDDFFF70F}" srcOrd="1" destOrd="0" presId="urn:microsoft.com/office/officeart/2005/8/layout/cycle4"/>
    <dgm:cxn modelId="{75CF1177-BCCD-B54E-BAA1-4E5B8809B84B}" type="presParOf" srcId="{356F94D8-5FD2-4885-90B2-2B9672CCAE7E}" destId="{66C71004-608A-44F0-9B62-E17EA6887628}" srcOrd="0" destOrd="0" presId="urn:microsoft.com/office/officeart/2005/8/layout/cycle4"/>
    <dgm:cxn modelId="{E8EC6BEC-789C-A64D-953C-E392ECB3AB84}" type="presParOf" srcId="{66C71004-608A-44F0-9B62-E17EA6887628}" destId="{5B4D6311-1D00-4EE2-B9FA-82CC8FB6BAC7}" srcOrd="0" destOrd="0" presId="urn:microsoft.com/office/officeart/2005/8/layout/cycle4"/>
    <dgm:cxn modelId="{6E065827-5F94-5C41-8A42-BD08B8EDEA4B}" type="presParOf" srcId="{5B4D6311-1D00-4EE2-B9FA-82CC8FB6BAC7}" destId="{B5D06B4C-7139-40E4-8108-D0B7F4BCFBF7}" srcOrd="0" destOrd="0" presId="urn:microsoft.com/office/officeart/2005/8/layout/cycle4"/>
    <dgm:cxn modelId="{9BC9A26D-1B48-6F4C-8314-0A0074D0831E}" type="presParOf" srcId="{5B4D6311-1D00-4EE2-B9FA-82CC8FB6BAC7}" destId="{7D78A69F-900D-4955-B08E-86B6F1158665}" srcOrd="1" destOrd="0" presId="urn:microsoft.com/office/officeart/2005/8/layout/cycle4"/>
    <dgm:cxn modelId="{FEE291C3-8D05-6246-A906-49F8044827B9}" type="presParOf" srcId="{66C71004-608A-44F0-9B62-E17EA6887628}" destId="{BCFDEB9A-FD7B-47C9-A83F-99D4A045ADDE}" srcOrd="1" destOrd="0" presId="urn:microsoft.com/office/officeart/2005/8/layout/cycle4"/>
    <dgm:cxn modelId="{C0211A27-7334-A242-8FD0-E723E66BB4F1}" type="presParOf" srcId="{BCFDEB9A-FD7B-47C9-A83F-99D4A045ADDE}" destId="{025AE23C-61A9-41B0-9C6A-B609819BD10A}" srcOrd="0" destOrd="0" presId="urn:microsoft.com/office/officeart/2005/8/layout/cycle4"/>
    <dgm:cxn modelId="{A6B27D10-43D7-3947-AFD0-A19F332D428B}" type="presParOf" srcId="{BCFDEB9A-FD7B-47C9-A83F-99D4A045ADDE}" destId="{1A7A1931-D8D4-4820-B619-BBF17B8779D4}" srcOrd="1" destOrd="0" presId="urn:microsoft.com/office/officeart/2005/8/layout/cycle4"/>
    <dgm:cxn modelId="{D3B4B553-D2C1-FF49-B4CE-73E7D650FFA5}" type="presParOf" srcId="{66C71004-608A-44F0-9B62-E17EA6887628}" destId="{8C8E3A47-EDBD-4008-A076-13E0820B8DBA}" srcOrd="2" destOrd="0" presId="urn:microsoft.com/office/officeart/2005/8/layout/cycle4"/>
    <dgm:cxn modelId="{F9800C0C-6492-B747-97DC-21D7E989922C}" type="presParOf" srcId="{8C8E3A47-EDBD-4008-A076-13E0820B8DBA}" destId="{5D55AFCE-3EAF-4446-8752-19349ACF992E}" srcOrd="0" destOrd="0" presId="urn:microsoft.com/office/officeart/2005/8/layout/cycle4"/>
    <dgm:cxn modelId="{BC55EEE2-357F-DA4F-90DE-6916C5387D9D}" type="presParOf" srcId="{8C8E3A47-EDBD-4008-A076-13E0820B8DBA}" destId="{C8120444-73A6-40D3-81D5-8885D4465147}" srcOrd="1" destOrd="0" presId="urn:microsoft.com/office/officeart/2005/8/layout/cycle4"/>
    <dgm:cxn modelId="{09DAE3AB-EA47-3A48-A70B-B0C9808BB587}" type="presParOf" srcId="{66C71004-608A-44F0-9B62-E17EA6887628}" destId="{AFD8814B-B6F6-43A2-8611-F6FC3AB532DB}" srcOrd="3" destOrd="0" presId="urn:microsoft.com/office/officeart/2005/8/layout/cycle4"/>
    <dgm:cxn modelId="{01350981-3864-2247-8B09-836ABC5AF170}" type="presParOf" srcId="{AFD8814B-B6F6-43A2-8611-F6FC3AB532DB}" destId="{F3D222A5-4754-4DE3-A9AD-84C57EBC2A3B}" srcOrd="0" destOrd="0" presId="urn:microsoft.com/office/officeart/2005/8/layout/cycle4"/>
    <dgm:cxn modelId="{2BFA6A57-26E5-994F-B46C-0A315613DF9F}" type="presParOf" srcId="{AFD8814B-B6F6-43A2-8611-F6FC3AB532DB}" destId="{0E6E0517-CA9F-49C2-998F-BCACDDFFF70F}" srcOrd="1" destOrd="0" presId="urn:microsoft.com/office/officeart/2005/8/layout/cycle4"/>
    <dgm:cxn modelId="{546003ED-7E73-7242-A8AC-604477010D38}" type="presParOf" srcId="{66C71004-608A-44F0-9B62-E17EA6887628}" destId="{ADACE20D-2AC8-4958-B434-9C81CA54518D}" srcOrd="4" destOrd="0" presId="urn:microsoft.com/office/officeart/2005/8/layout/cycle4"/>
    <dgm:cxn modelId="{156FBE4F-727C-3A4B-BE58-5591BEB93D5B}" type="presParOf" srcId="{356F94D8-5FD2-4885-90B2-2B9672CCAE7E}" destId="{FC14A2AE-CA99-4C21-865F-8AB1BCD9E1F5}" srcOrd="1" destOrd="0" presId="urn:microsoft.com/office/officeart/2005/8/layout/cycle4"/>
    <dgm:cxn modelId="{45236C3A-0DA9-6A42-A9BC-15A45E3BB797}" type="presParOf" srcId="{FC14A2AE-CA99-4C21-865F-8AB1BCD9E1F5}" destId="{8C906D50-2718-44EF-99C6-AF9D92BB1F5F}" srcOrd="0" destOrd="0" presId="urn:microsoft.com/office/officeart/2005/8/layout/cycle4"/>
    <dgm:cxn modelId="{CB096CEB-272C-0B4F-8EE1-FA7E35D18757}" type="presParOf" srcId="{FC14A2AE-CA99-4C21-865F-8AB1BCD9E1F5}" destId="{1A3F96DB-10B9-488A-8A81-4E3D19FF7F95}" srcOrd="1" destOrd="0" presId="urn:microsoft.com/office/officeart/2005/8/layout/cycle4"/>
    <dgm:cxn modelId="{A96E2BAE-6556-9B41-8BF8-E56E0CF891C7}" type="presParOf" srcId="{FC14A2AE-CA99-4C21-865F-8AB1BCD9E1F5}" destId="{355BFADB-CBFC-4E01-85BE-952C4787032F}" srcOrd="2" destOrd="0" presId="urn:microsoft.com/office/officeart/2005/8/layout/cycle4"/>
    <dgm:cxn modelId="{5452CC0F-2636-AE4F-BE3A-7B510C4CC0D1}" type="presParOf" srcId="{FC14A2AE-CA99-4C21-865F-8AB1BCD9E1F5}" destId="{20549337-D1F8-4704-ADBA-9043ECEBC75F}" srcOrd="3" destOrd="0" presId="urn:microsoft.com/office/officeart/2005/8/layout/cycle4"/>
    <dgm:cxn modelId="{A762956D-7494-9246-A2A1-EDD2D166D912}" type="presParOf" srcId="{FC14A2AE-CA99-4C21-865F-8AB1BCD9E1F5}" destId="{2F6D9420-BEBE-4CD1-94EF-8C5DC5389932}" srcOrd="4" destOrd="0" presId="urn:microsoft.com/office/officeart/2005/8/layout/cycle4"/>
    <dgm:cxn modelId="{201F7053-4CDA-1A40-B17D-084C0ED56AEA}" type="presParOf" srcId="{356F94D8-5FD2-4885-90B2-2B9672CCAE7E}" destId="{51001348-0AAE-4C0E-8A6B-79D1517553DC}" srcOrd="2" destOrd="0" presId="urn:microsoft.com/office/officeart/2005/8/layout/cycle4"/>
    <dgm:cxn modelId="{21C9242C-DF4E-554C-90C2-921CFFE16B7E}" type="presParOf" srcId="{356F94D8-5FD2-4885-90B2-2B9672CCAE7E}" destId="{B136D115-9C43-48DA-9D32-A824E79E6CA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5FF984-70F3-4375-901D-7253DF770B85}" type="doc">
      <dgm:prSet loTypeId="urn:microsoft.com/office/officeart/2005/8/layout/gear1" loCatId="cycle" qsTypeId="urn:microsoft.com/office/officeart/2005/8/quickstyle/simple1" qsCatId="simple" csTypeId="urn:microsoft.com/office/officeart/2005/8/colors/accent0_1" csCatId="mainScheme" phldr="1"/>
      <dgm:spPr/>
    </dgm:pt>
    <dgm:pt modelId="{BE4BF75F-3E5B-4BAA-B4DE-7B08A12D5FD4}">
      <dgm:prSet phldrT="[Text]"/>
      <dgm:spPr/>
      <dgm:t>
        <a:bodyPr/>
        <a:lstStyle/>
        <a:p>
          <a:r>
            <a:rPr lang="is-IS" err="1" smtClean="0"/>
            <a:t>Police</a:t>
          </a:r>
          <a:endParaRPr lang="is-IS"/>
        </a:p>
      </dgm:t>
    </dgm:pt>
    <dgm:pt modelId="{C6BB66D4-D635-4086-9D2B-53452B8030BC}" type="parTrans" cxnId="{5A73080A-D583-46B0-94FF-1E277A30FDCE}">
      <dgm:prSet/>
      <dgm:spPr/>
      <dgm:t>
        <a:bodyPr/>
        <a:lstStyle/>
        <a:p>
          <a:endParaRPr lang="is-IS"/>
        </a:p>
      </dgm:t>
    </dgm:pt>
    <dgm:pt modelId="{98A2453C-CABB-48CB-ADAE-9852C97EBF8C}" type="sibTrans" cxnId="{5A73080A-D583-46B0-94FF-1E277A30FDCE}">
      <dgm:prSet/>
      <dgm:spPr/>
      <dgm:t>
        <a:bodyPr/>
        <a:lstStyle/>
        <a:p>
          <a:endParaRPr lang="is-IS"/>
        </a:p>
      </dgm:t>
    </dgm:pt>
    <dgm:pt modelId="{1610BB48-3376-4BD5-A8A1-F0DB8878E1AD}">
      <dgm:prSet phldrT="[Text]"/>
      <dgm:spPr/>
      <dgm:t>
        <a:bodyPr/>
        <a:lstStyle/>
        <a:p>
          <a:r>
            <a:rPr lang="is-IS" err="1" smtClean="0"/>
            <a:t>Child</a:t>
          </a:r>
          <a:r>
            <a:rPr lang="is-IS" smtClean="0"/>
            <a:t> </a:t>
          </a:r>
          <a:r>
            <a:rPr lang="is-IS" err="1" smtClean="0"/>
            <a:t>protection</a:t>
          </a:r>
          <a:endParaRPr lang="is-IS"/>
        </a:p>
      </dgm:t>
    </dgm:pt>
    <dgm:pt modelId="{61684360-EFC6-426F-A90E-16B0C9FEA8B0}" type="parTrans" cxnId="{F255FAD1-D012-4F76-8F22-2698EE46F864}">
      <dgm:prSet/>
      <dgm:spPr/>
      <dgm:t>
        <a:bodyPr/>
        <a:lstStyle/>
        <a:p>
          <a:endParaRPr lang="is-IS"/>
        </a:p>
      </dgm:t>
    </dgm:pt>
    <dgm:pt modelId="{B3CA6096-7A6D-4952-9C6D-9B2EFA1186B0}" type="sibTrans" cxnId="{F255FAD1-D012-4F76-8F22-2698EE46F864}">
      <dgm:prSet/>
      <dgm:spPr/>
      <dgm:t>
        <a:bodyPr/>
        <a:lstStyle/>
        <a:p>
          <a:endParaRPr lang="is-IS"/>
        </a:p>
      </dgm:t>
    </dgm:pt>
    <dgm:pt modelId="{D818ED49-3A98-4B67-981F-D6FBABECCABD}">
      <dgm:prSet phldrT="[Text]"/>
      <dgm:spPr/>
      <dgm:t>
        <a:bodyPr/>
        <a:lstStyle/>
        <a:p>
          <a:r>
            <a:rPr lang="is-IS" err="1" smtClean="0"/>
            <a:t>Social</a:t>
          </a:r>
          <a:r>
            <a:rPr lang="is-IS" smtClean="0"/>
            <a:t> </a:t>
          </a:r>
          <a:r>
            <a:rPr lang="is-IS" err="1" smtClean="0"/>
            <a:t>service</a:t>
          </a:r>
          <a:endParaRPr lang="is-IS"/>
        </a:p>
      </dgm:t>
    </dgm:pt>
    <dgm:pt modelId="{DD51CAE0-D8D0-48EC-A626-6C2358BB445F}" type="parTrans" cxnId="{1BE18D42-FF22-4AE6-9D5C-9E51992E27EB}">
      <dgm:prSet/>
      <dgm:spPr/>
      <dgm:t>
        <a:bodyPr/>
        <a:lstStyle/>
        <a:p>
          <a:endParaRPr lang="is-IS"/>
        </a:p>
      </dgm:t>
    </dgm:pt>
    <dgm:pt modelId="{F8A49D7B-FA7A-4579-8BEA-404064A96BC2}" type="sibTrans" cxnId="{1BE18D42-FF22-4AE6-9D5C-9E51992E27EB}">
      <dgm:prSet/>
      <dgm:spPr/>
      <dgm:t>
        <a:bodyPr/>
        <a:lstStyle/>
        <a:p>
          <a:endParaRPr lang="is-IS"/>
        </a:p>
      </dgm:t>
    </dgm:pt>
    <dgm:pt modelId="{38313416-E8FF-4710-B502-83148FDDE8C2}" type="pres">
      <dgm:prSet presAssocID="{425FF984-70F3-4375-901D-7253DF770B8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E3D5851-10D6-4028-B2E1-716C9F7095BE}" type="pres">
      <dgm:prSet presAssocID="{BE4BF75F-3E5B-4BAA-B4DE-7B08A12D5FD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498C292C-D9E1-4ED3-B937-41C06543ABB5}" type="pres">
      <dgm:prSet presAssocID="{BE4BF75F-3E5B-4BAA-B4DE-7B08A12D5FD4}" presName="gear1srcNode" presStyleLbl="node1" presStyleIdx="0" presStyleCnt="3"/>
      <dgm:spPr/>
      <dgm:t>
        <a:bodyPr/>
        <a:lstStyle/>
        <a:p>
          <a:endParaRPr lang="is-IS"/>
        </a:p>
      </dgm:t>
    </dgm:pt>
    <dgm:pt modelId="{66D6023B-F4B2-4F37-B7A3-EDEEE0A83178}" type="pres">
      <dgm:prSet presAssocID="{BE4BF75F-3E5B-4BAA-B4DE-7B08A12D5FD4}" presName="gear1dstNode" presStyleLbl="node1" presStyleIdx="0" presStyleCnt="3"/>
      <dgm:spPr/>
      <dgm:t>
        <a:bodyPr/>
        <a:lstStyle/>
        <a:p>
          <a:endParaRPr lang="is-IS"/>
        </a:p>
      </dgm:t>
    </dgm:pt>
    <dgm:pt modelId="{137EB37C-E57E-4338-BC86-8987BA923996}" type="pres">
      <dgm:prSet presAssocID="{1610BB48-3376-4BD5-A8A1-F0DB8878E1A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3182B823-EB33-4DB8-A7CB-FF11D947C936}" type="pres">
      <dgm:prSet presAssocID="{1610BB48-3376-4BD5-A8A1-F0DB8878E1AD}" presName="gear2srcNode" presStyleLbl="node1" presStyleIdx="1" presStyleCnt="3"/>
      <dgm:spPr/>
      <dgm:t>
        <a:bodyPr/>
        <a:lstStyle/>
        <a:p>
          <a:endParaRPr lang="is-IS"/>
        </a:p>
      </dgm:t>
    </dgm:pt>
    <dgm:pt modelId="{FB42D884-7058-4158-A1A2-C2A606D96DF8}" type="pres">
      <dgm:prSet presAssocID="{1610BB48-3376-4BD5-A8A1-F0DB8878E1AD}" presName="gear2dstNode" presStyleLbl="node1" presStyleIdx="1" presStyleCnt="3"/>
      <dgm:spPr/>
      <dgm:t>
        <a:bodyPr/>
        <a:lstStyle/>
        <a:p>
          <a:endParaRPr lang="is-IS"/>
        </a:p>
      </dgm:t>
    </dgm:pt>
    <dgm:pt modelId="{10834D66-C37D-447D-A45A-F4ED2513C057}" type="pres">
      <dgm:prSet presAssocID="{D818ED49-3A98-4B67-981F-D6FBABECCABD}" presName="gear3" presStyleLbl="node1" presStyleIdx="2" presStyleCnt="3"/>
      <dgm:spPr/>
      <dgm:t>
        <a:bodyPr/>
        <a:lstStyle/>
        <a:p>
          <a:endParaRPr lang="is-IS"/>
        </a:p>
      </dgm:t>
    </dgm:pt>
    <dgm:pt modelId="{DAD4297B-CF2B-4117-B716-C8FEEA8A4870}" type="pres">
      <dgm:prSet presAssocID="{D818ED49-3A98-4B67-981F-D6FBABECCAB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9485CA44-9BC5-4850-9FEB-875BF59986A2}" type="pres">
      <dgm:prSet presAssocID="{D818ED49-3A98-4B67-981F-D6FBABECCABD}" presName="gear3srcNode" presStyleLbl="node1" presStyleIdx="2" presStyleCnt="3"/>
      <dgm:spPr/>
      <dgm:t>
        <a:bodyPr/>
        <a:lstStyle/>
        <a:p>
          <a:endParaRPr lang="is-IS"/>
        </a:p>
      </dgm:t>
    </dgm:pt>
    <dgm:pt modelId="{ED5CC386-A591-4D0A-B045-4BA3F086CFCD}" type="pres">
      <dgm:prSet presAssocID="{D818ED49-3A98-4B67-981F-D6FBABECCABD}" presName="gear3dstNode" presStyleLbl="node1" presStyleIdx="2" presStyleCnt="3"/>
      <dgm:spPr/>
      <dgm:t>
        <a:bodyPr/>
        <a:lstStyle/>
        <a:p>
          <a:endParaRPr lang="is-IS"/>
        </a:p>
      </dgm:t>
    </dgm:pt>
    <dgm:pt modelId="{2C883CB1-E79C-4665-ADCF-932655CE70CB}" type="pres">
      <dgm:prSet presAssocID="{98A2453C-CABB-48CB-ADAE-9852C97EBF8C}" presName="connector1" presStyleLbl="sibTrans2D1" presStyleIdx="0" presStyleCnt="3"/>
      <dgm:spPr/>
      <dgm:t>
        <a:bodyPr/>
        <a:lstStyle/>
        <a:p>
          <a:endParaRPr lang="is-IS"/>
        </a:p>
      </dgm:t>
    </dgm:pt>
    <dgm:pt modelId="{D9DB81C0-1C22-4356-B192-777BBF250DA6}" type="pres">
      <dgm:prSet presAssocID="{B3CA6096-7A6D-4952-9C6D-9B2EFA1186B0}" presName="connector2" presStyleLbl="sibTrans2D1" presStyleIdx="1" presStyleCnt="3"/>
      <dgm:spPr/>
      <dgm:t>
        <a:bodyPr/>
        <a:lstStyle/>
        <a:p>
          <a:endParaRPr lang="is-IS"/>
        </a:p>
      </dgm:t>
    </dgm:pt>
    <dgm:pt modelId="{7288A67D-A226-423E-9369-2B9364483CDF}" type="pres">
      <dgm:prSet presAssocID="{F8A49D7B-FA7A-4579-8BEA-404064A96BC2}" presName="connector3" presStyleLbl="sibTrans2D1" presStyleIdx="2" presStyleCnt="3"/>
      <dgm:spPr/>
      <dgm:t>
        <a:bodyPr/>
        <a:lstStyle/>
        <a:p>
          <a:endParaRPr lang="is-IS"/>
        </a:p>
      </dgm:t>
    </dgm:pt>
  </dgm:ptLst>
  <dgm:cxnLst>
    <dgm:cxn modelId="{DD70F71F-CA6C-ED4D-80A6-C284F9B8A74E}" type="presOf" srcId="{D818ED49-3A98-4B67-981F-D6FBABECCABD}" destId="{DAD4297B-CF2B-4117-B716-C8FEEA8A4870}" srcOrd="1" destOrd="0" presId="urn:microsoft.com/office/officeart/2005/8/layout/gear1"/>
    <dgm:cxn modelId="{D2F848CD-9975-B349-B8F2-8E38EEF57445}" type="presOf" srcId="{98A2453C-CABB-48CB-ADAE-9852C97EBF8C}" destId="{2C883CB1-E79C-4665-ADCF-932655CE70CB}" srcOrd="0" destOrd="0" presId="urn:microsoft.com/office/officeart/2005/8/layout/gear1"/>
    <dgm:cxn modelId="{FDE3470E-BCB6-354C-8153-8F15D49FFB7D}" type="presOf" srcId="{1610BB48-3376-4BD5-A8A1-F0DB8878E1AD}" destId="{3182B823-EB33-4DB8-A7CB-FF11D947C936}" srcOrd="1" destOrd="0" presId="urn:microsoft.com/office/officeart/2005/8/layout/gear1"/>
    <dgm:cxn modelId="{9A0256A0-41D5-EE4D-B106-C8AC73408A10}" type="presOf" srcId="{BE4BF75F-3E5B-4BAA-B4DE-7B08A12D5FD4}" destId="{4E3D5851-10D6-4028-B2E1-716C9F7095BE}" srcOrd="0" destOrd="0" presId="urn:microsoft.com/office/officeart/2005/8/layout/gear1"/>
    <dgm:cxn modelId="{619D609A-F1B3-4645-BFBA-AD5F1EA6BDC3}" type="presOf" srcId="{BE4BF75F-3E5B-4BAA-B4DE-7B08A12D5FD4}" destId="{498C292C-D9E1-4ED3-B937-41C06543ABB5}" srcOrd="1" destOrd="0" presId="urn:microsoft.com/office/officeart/2005/8/layout/gear1"/>
    <dgm:cxn modelId="{53F74EC8-E101-0445-9108-0FBC78E357F7}" type="presOf" srcId="{D818ED49-3A98-4B67-981F-D6FBABECCABD}" destId="{10834D66-C37D-447D-A45A-F4ED2513C057}" srcOrd="0" destOrd="0" presId="urn:microsoft.com/office/officeart/2005/8/layout/gear1"/>
    <dgm:cxn modelId="{07681895-8791-6046-94D0-6F95A6158C4D}" type="presOf" srcId="{F8A49D7B-FA7A-4579-8BEA-404064A96BC2}" destId="{7288A67D-A226-423E-9369-2B9364483CDF}" srcOrd="0" destOrd="0" presId="urn:microsoft.com/office/officeart/2005/8/layout/gear1"/>
    <dgm:cxn modelId="{8A39C9BF-0AE1-6D42-B4E6-2D2B8DE0E7F3}" type="presOf" srcId="{D818ED49-3A98-4B67-981F-D6FBABECCABD}" destId="{ED5CC386-A591-4D0A-B045-4BA3F086CFCD}" srcOrd="3" destOrd="0" presId="urn:microsoft.com/office/officeart/2005/8/layout/gear1"/>
    <dgm:cxn modelId="{E8D5C768-500F-2C4A-984E-4694D7070178}" type="presOf" srcId="{D818ED49-3A98-4B67-981F-D6FBABECCABD}" destId="{9485CA44-9BC5-4850-9FEB-875BF59986A2}" srcOrd="2" destOrd="0" presId="urn:microsoft.com/office/officeart/2005/8/layout/gear1"/>
    <dgm:cxn modelId="{5A73080A-D583-46B0-94FF-1E277A30FDCE}" srcId="{425FF984-70F3-4375-901D-7253DF770B85}" destId="{BE4BF75F-3E5B-4BAA-B4DE-7B08A12D5FD4}" srcOrd="0" destOrd="0" parTransId="{C6BB66D4-D635-4086-9D2B-53452B8030BC}" sibTransId="{98A2453C-CABB-48CB-ADAE-9852C97EBF8C}"/>
    <dgm:cxn modelId="{C1D9726D-54C8-DF46-B48A-5C92F51237EF}" type="presOf" srcId="{1610BB48-3376-4BD5-A8A1-F0DB8878E1AD}" destId="{137EB37C-E57E-4338-BC86-8987BA923996}" srcOrd="0" destOrd="0" presId="urn:microsoft.com/office/officeart/2005/8/layout/gear1"/>
    <dgm:cxn modelId="{C3B9F5C6-5234-BD45-8631-8D75FE3A8C48}" type="presOf" srcId="{BE4BF75F-3E5B-4BAA-B4DE-7B08A12D5FD4}" destId="{66D6023B-F4B2-4F37-B7A3-EDEEE0A83178}" srcOrd="2" destOrd="0" presId="urn:microsoft.com/office/officeart/2005/8/layout/gear1"/>
    <dgm:cxn modelId="{F255FAD1-D012-4F76-8F22-2698EE46F864}" srcId="{425FF984-70F3-4375-901D-7253DF770B85}" destId="{1610BB48-3376-4BD5-A8A1-F0DB8878E1AD}" srcOrd="1" destOrd="0" parTransId="{61684360-EFC6-426F-A90E-16B0C9FEA8B0}" sibTransId="{B3CA6096-7A6D-4952-9C6D-9B2EFA1186B0}"/>
    <dgm:cxn modelId="{1BE18D42-FF22-4AE6-9D5C-9E51992E27EB}" srcId="{425FF984-70F3-4375-901D-7253DF770B85}" destId="{D818ED49-3A98-4B67-981F-D6FBABECCABD}" srcOrd="2" destOrd="0" parTransId="{DD51CAE0-D8D0-48EC-A626-6C2358BB445F}" sibTransId="{F8A49D7B-FA7A-4579-8BEA-404064A96BC2}"/>
    <dgm:cxn modelId="{30C741D0-7161-7141-AEAC-C20BA25D1986}" type="presOf" srcId="{B3CA6096-7A6D-4952-9C6D-9B2EFA1186B0}" destId="{D9DB81C0-1C22-4356-B192-777BBF250DA6}" srcOrd="0" destOrd="0" presId="urn:microsoft.com/office/officeart/2005/8/layout/gear1"/>
    <dgm:cxn modelId="{6FDB342B-6452-1348-AA49-330FC247F1A2}" type="presOf" srcId="{1610BB48-3376-4BD5-A8A1-F0DB8878E1AD}" destId="{FB42D884-7058-4158-A1A2-C2A606D96DF8}" srcOrd="2" destOrd="0" presId="urn:microsoft.com/office/officeart/2005/8/layout/gear1"/>
    <dgm:cxn modelId="{CD3FB079-CC9C-D747-9BD4-F5453EF27848}" type="presOf" srcId="{425FF984-70F3-4375-901D-7253DF770B85}" destId="{38313416-E8FF-4710-B502-83148FDDE8C2}" srcOrd="0" destOrd="0" presId="urn:microsoft.com/office/officeart/2005/8/layout/gear1"/>
    <dgm:cxn modelId="{72B75B20-12AF-3245-A78C-214C8D8D5875}" type="presParOf" srcId="{38313416-E8FF-4710-B502-83148FDDE8C2}" destId="{4E3D5851-10D6-4028-B2E1-716C9F7095BE}" srcOrd="0" destOrd="0" presId="urn:microsoft.com/office/officeart/2005/8/layout/gear1"/>
    <dgm:cxn modelId="{E3FED927-C8EC-114C-96C3-DA2C745D2980}" type="presParOf" srcId="{38313416-E8FF-4710-B502-83148FDDE8C2}" destId="{498C292C-D9E1-4ED3-B937-41C06543ABB5}" srcOrd="1" destOrd="0" presId="urn:microsoft.com/office/officeart/2005/8/layout/gear1"/>
    <dgm:cxn modelId="{7CD657D1-1C47-F24C-AF7A-BF0392FFA438}" type="presParOf" srcId="{38313416-E8FF-4710-B502-83148FDDE8C2}" destId="{66D6023B-F4B2-4F37-B7A3-EDEEE0A83178}" srcOrd="2" destOrd="0" presId="urn:microsoft.com/office/officeart/2005/8/layout/gear1"/>
    <dgm:cxn modelId="{E15CDFFB-B1E8-8442-8726-A2F20C4A1314}" type="presParOf" srcId="{38313416-E8FF-4710-B502-83148FDDE8C2}" destId="{137EB37C-E57E-4338-BC86-8987BA923996}" srcOrd="3" destOrd="0" presId="urn:microsoft.com/office/officeart/2005/8/layout/gear1"/>
    <dgm:cxn modelId="{DAA5AE47-2C94-C440-A6C1-0CBB503D0E35}" type="presParOf" srcId="{38313416-E8FF-4710-B502-83148FDDE8C2}" destId="{3182B823-EB33-4DB8-A7CB-FF11D947C936}" srcOrd="4" destOrd="0" presId="urn:microsoft.com/office/officeart/2005/8/layout/gear1"/>
    <dgm:cxn modelId="{9CAF7E31-FFDF-DB4C-B4AA-387B2E1FCBEE}" type="presParOf" srcId="{38313416-E8FF-4710-B502-83148FDDE8C2}" destId="{FB42D884-7058-4158-A1A2-C2A606D96DF8}" srcOrd="5" destOrd="0" presId="urn:microsoft.com/office/officeart/2005/8/layout/gear1"/>
    <dgm:cxn modelId="{BDB6DE62-A438-D843-BC52-B1BDE6777A26}" type="presParOf" srcId="{38313416-E8FF-4710-B502-83148FDDE8C2}" destId="{10834D66-C37D-447D-A45A-F4ED2513C057}" srcOrd="6" destOrd="0" presId="urn:microsoft.com/office/officeart/2005/8/layout/gear1"/>
    <dgm:cxn modelId="{D9394054-52A7-C548-BF83-56F0E23DF225}" type="presParOf" srcId="{38313416-E8FF-4710-B502-83148FDDE8C2}" destId="{DAD4297B-CF2B-4117-B716-C8FEEA8A4870}" srcOrd="7" destOrd="0" presId="urn:microsoft.com/office/officeart/2005/8/layout/gear1"/>
    <dgm:cxn modelId="{D7EFEF4A-2750-BD4F-96DA-CE59116F2324}" type="presParOf" srcId="{38313416-E8FF-4710-B502-83148FDDE8C2}" destId="{9485CA44-9BC5-4850-9FEB-875BF59986A2}" srcOrd="8" destOrd="0" presId="urn:microsoft.com/office/officeart/2005/8/layout/gear1"/>
    <dgm:cxn modelId="{9A096FC8-E18F-FD42-B525-553F7AAF3A79}" type="presParOf" srcId="{38313416-E8FF-4710-B502-83148FDDE8C2}" destId="{ED5CC386-A591-4D0A-B045-4BA3F086CFCD}" srcOrd="9" destOrd="0" presId="urn:microsoft.com/office/officeart/2005/8/layout/gear1"/>
    <dgm:cxn modelId="{8534AC40-63DC-1944-89F9-F863911628F8}" type="presParOf" srcId="{38313416-E8FF-4710-B502-83148FDDE8C2}" destId="{2C883CB1-E79C-4665-ADCF-932655CE70CB}" srcOrd="10" destOrd="0" presId="urn:microsoft.com/office/officeart/2005/8/layout/gear1"/>
    <dgm:cxn modelId="{222E6DB3-FB21-4B4A-8F3C-92165682152C}" type="presParOf" srcId="{38313416-E8FF-4710-B502-83148FDDE8C2}" destId="{D9DB81C0-1C22-4356-B192-777BBF250DA6}" srcOrd="11" destOrd="0" presId="urn:microsoft.com/office/officeart/2005/8/layout/gear1"/>
    <dgm:cxn modelId="{D5A80808-535F-EB47-BDB8-A2177F35023D}" type="presParOf" srcId="{38313416-E8FF-4710-B502-83148FDDE8C2}" destId="{7288A67D-A226-423E-9369-2B9364483CD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42B9EF-8621-3445-9B80-67793A1AB982}" type="doc">
      <dgm:prSet loTypeId="urn:microsoft.com/office/officeart/2005/8/layout/radial3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0487331-F4AC-D146-A291-E40A1884F883}">
      <dgm:prSet phldrT="[Text]"/>
      <dgm:spPr/>
      <dgm:t>
        <a:bodyPr/>
        <a:lstStyle/>
        <a:p>
          <a:r>
            <a:rPr lang="en-GB" dirty="0" smtClean="0"/>
            <a:t>Person in </a:t>
          </a:r>
          <a:r>
            <a:rPr lang="en-GB" dirty="0" err="1" smtClean="0"/>
            <a:t>Bjarkarhlíð</a:t>
          </a:r>
          <a:endParaRPr lang="en-GB" dirty="0"/>
        </a:p>
      </dgm:t>
    </dgm:pt>
    <dgm:pt modelId="{29109166-3EBA-AD44-BB34-0CAD226C0DE5}" type="parTrans" cxnId="{80DC0B07-0A72-3948-91A7-16054D200DA6}">
      <dgm:prSet/>
      <dgm:spPr/>
      <dgm:t>
        <a:bodyPr/>
        <a:lstStyle/>
        <a:p>
          <a:endParaRPr lang="en-GB"/>
        </a:p>
      </dgm:t>
    </dgm:pt>
    <dgm:pt modelId="{AD0CD17B-CA69-8344-B287-E0BA8628E234}" type="sibTrans" cxnId="{80DC0B07-0A72-3948-91A7-16054D200DA6}">
      <dgm:prSet/>
      <dgm:spPr/>
      <dgm:t>
        <a:bodyPr/>
        <a:lstStyle/>
        <a:p>
          <a:endParaRPr lang="en-GB"/>
        </a:p>
      </dgm:t>
    </dgm:pt>
    <dgm:pt modelId="{664BEBE1-7A65-D24B-B6DF-F1DD0D39C07E}">
      <dgm:prSet phldrT="[Text]"/>
      <dgm:spPr/>
      <dgm:t>
        <a:bodyPr/>
        <a:lstStyle/>
        <a:p>
          <a:r>
            <a:rPr lang="en-GB" dirty="0" smtClean="0"/>
            <a:t>Social service</a:t>
          </a:r>
        </a:p>
      </dgm:t>
    </dgm:pt>
    <dgm:pt modelId="{AD508112-154A-984D-B3B1-AFF44C135533}" type="parTrans" cxnId="{A2278BD4-1E11-4142-BF2C-CDE565D04E03}">
      <dgm:prSet/>
      <dgm:spPr/>
      <dgm:t>
        <a:bodyPr/>
        <a:lstStyle/>
        <a:p>
          <a:endParaRPr lang="en-GB"/>
        </a:p>
      </dgm:t>
    </dgm:pt>
    <dgm:pt modelId="{9607EE28-319A-074D-B91B-B2666F70C53D}" type="sibTrans" cxnId="{A2278BD4-1E11-4142-BF2C-CDE565D04E03}">
      <dgm:prSet/>
      <dgm:spPr/>
      <dgm:t>
        <a:bodyPr/>
        <a:lstStyle/>
        <a:p>
          <a:endParaRPr lang="en-GB"/>
        </a:p>
      </dgm:t>
    </dgm:pt>
    <dgm:pt modelId="{AB59B465-53C3-D741-98C2-10E046B56396}">
      <dgm:prSet phldrT="[Text]"/>
      <dgm:spPr/>
      <dgm:t>
        <a:bodyPr/>
        <a:lstStyle/>
        <a:p>
          <a:r>
            <a:rPr lang="en-GB" dirty="0" smtClean="0"/>
            <a:t>Children's </a:t>
          </a:r>
          <a:r>
            <a:rPr lang="en-GB" dirty="0" err="1" smtClean="0"/>
            <a:t>protecion</a:t>
          </a:r>
          <a:endParaRPr lang="en-GB" dirty="0"/>
        </a:p>
      </dgm:t>
    </dgm:pt>
    <dgm:pt modelId="{32D8F7A3-A814-2342-AB80-40ED15A4183B}" type="parTrans" cxnId="{77334636-8A7A-D24A-8B4A-8D17339FC4AA}">
      <dgm:prSet/>
      <dgm:spPr/>
      <dgm:t>
        <a:bodyPr/>
        <a:lstStyle/>
        <a:p>
          <a:endParaRPr lang="en-GB"/>
        </a:p>
      </dgm:t>
    </dgm:pt>
    <dgm:pt modelId="{52E54FD6-CA93-EA4F-A4D1-FD237B30345E}" type="sibTrans" cxnId="{77334636-8A7A-D24A-8B4A-8D17339FC4AA}">
      <dgm:prSet/>
      <dgm:spPr/>
      <dgm:t>
        <a:bodyPr/>
        <a:lstStyle/>
        <a:p>
          <a:endParaRPr lang="en-GB"/>
        </a:p>
      </dgm:t>
    </dgm:pt>
    <dgm:pt modelId="{EDA3F589-BB65-B848-8D07-75033E1790AD}">
      <dgm:prSet phldrT="[Text]"/>
      <dgm:spPr/>
      <dgm:t>
        <a:bodyPr/>
        <a:lstStyle/>
        <a:p>
          <a:r>
            <a:rPr lang="en-GB" dirty="0" smtClean="0"/>
            <a:t>NGO´s</a:t>
          </a:r>
          <a:endParaRPr lang="en-GB" dirty="0"/>
        </a:p>
      </dgm:t>
    </dgm:pt>
    <dgm:pt modelId="{37606BA4-915F-1843-BA6F-0725097FAD9A}" type="parTrans" cxnId="{239352F9-170F-EC4E-98CF-200651F2EF8D}">
      <dgm:prSet/>
      <dgm:spPr/>
      <dgm:t>
        <a:bodyPr/>
        <a:lstStyle/>
        <a:p>
          <a:endParaRPr lang="en-GB"/>
        </a:p>
      </dgm:t>
    </dgm:pt>
    <dgm:pt modelId="{F9F07775-1B3F-3E4B-A4FA-2C5354E08B0A}" type="sibTrans" cxnId="{239352F9-170F-EC4E-98CF-200651F2EF8D}">
      <dgm:prSet/>
      <dgm:spPr/>
      <dgm:t>
        <a:bodyPr/>
        <a:lstStyle/>
        <a:p>
          <a:endParaRPr lang="en-GB"/>
        </a:p>
      </dgm:t>
    </dgm:pt>
    <dgm:pt modelId="{A93F51C2-4891-6944-BB1D-6A1903E808C6}">
      <dgm:prSet phldrT="[Text]"/>
      <dgm:spPr/>
      <dgm:t>
        <a:bodyPr/>
        <a:lstStyle/>
        <a:p>
          <a:r>
            <a:rPr lang="en-GB" dirty="0" smtClean="0"/>
            <a:t>Police</a:t>
          </a:r>
          <a:endParaRPr lang="en-GB" dirty="0"/>
        </a:p>
      </dgm:t>
    </dgm:pt>
    <dgm:pt modelId="{21F40FA4-0EB5-014B-9C70-24B0932E52E2}" type="parTrans" cxnId="{0791B352-14C7-714C-9D8B-6CE58FD0F1BC}">
      <dgm:prSet/>
      <dgm:spPr/>
      <dgm:t>
        <a:bodyPr/>
        <a:lstStyle/>
        <a:p>
          <a:endParaRPr lang="en-GB"/>
        </a:p>
      </dgm:t>
    </dgm:pt>
    <dgm:pt modelId="{F1C1D28C-B489-014E-9B0A-A4B2047DD150}" type="sibTrans" cxnId="{0791B352-14C7-714C-9D8B-6CE58FD0F1BC}">
      <dgm:prSet/>
      <dgm:spPr/>
      <dgm:t>
        <a:bodyPr/>
        <a:lstStyle/>
        <a:p>
          <a:endParaRPr lang="en-GB"/>
        </a:p>
      </dgm:t>
    </dgm:pt>
    <dgm:pt modelId="{A2927FB5-614A-9F4A-B4A7-5E2B9E2ADA06}">
      <dgm:prSet phldrT="[Text]"/>
      <dgm:spPr/>
      <dgm:t>
        <a:bodyPr/>
        <a:lstStyle/>
        <a:p>
          <a:r>
            <a:rPr lang="en-GB" dirty="0" smtClean="0"/>
            <a:t>Others</a:t>
          </a:r>
          <a:endParaRPr lang="en-GB" dirty="0"/>
        </a:p>
      </dgm:t>
    </dgm:pt>
    <dgm:pt modelId="{FBBD6A1C-463D-6345-9E42-30490CB1624D}" type="parTrans" cxnId="{426390D1-87E3-9E40-B708-0A5E3192225D}">
      <dgm:prSet/>
      <dgm:spPr/>
      <dgm:t>
        <a:bodyPr/>
        <a:lstStyle/>
        <a:p>
          <a:endParaRPr lang="en-GB"/>
        </a:p>
      </dgm:t>
    </dgm:pt>
    <dgm:pt modelId="{67E5E0A8-C665-D041-8777-45DEF73A5C9B}" type="sibTrans" cxnId="{426390D1-87E3-9E40-B708-0A5E3192225D}">
      <dgm:prSet/>
      <dgm:spPr/>
      <dgm:t>
        <a:bodyPr/>
        <a:lstStyle/>
        <a:p>
          <a:endParaRPr lang="en-GB"/>
        </a:p>
      </dgm:t>
    </dgm:pt>
    <dgm:pt modelId="{9367A87B-D2E2-244E-9FD4-B04F5E7368A0}" type="pres">
      <dgm:prSet presAssocID="{D242B9EF-8621-3445-9B80-67793A1AB98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81268A-992C-6241-8756-F878168231E0}" type="pres">
      <dgm:prSet presAssocID="{D242B9EF-8621-3445-9B80-67793A1AB982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8E068855-3A60-B249-9F8D-2C0042C191FD}" type="pres">
      <dgm:prSet presAssocID="{50487331-F4AC-D146-A291-E40A1884F883}" presName="centerShape" presStyleLbl="vennNode1" presStyleIdx="0" presStyleCnt="6" custLinFactNeighborY="-1837"/>
      <dgm:spPr/>
      <dgm:t>
        <a:bodyPr/>
        <a:lstStyle/>
        <a:p>
          <a:endParaRPr lang="en-GB"/>
        </a:p>
      </dgm:t>
    </dgm:pt>
    <dgm:pt modelId="{3BDBBFB0-95E0-9241-888C-FCE95E50ACCB}" type="pres">
      <dgm:prSet presAssocID="{664BEBE1-7A65-D24B-B6DF-F1DD0D39C07E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71F1CE-7803-8840-8BB6-1F303969D7CA}" type="pres">
      <dgm:prSet presAssocID="{AB59B465-53C3-D741-98C2-10E046B56396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D3DCDC-869E-D74A-AB0A-3BB018D8865A}" type="pres">
      <dgm:prSet presAssocID="{EDA3F589-BB65-B848-8D07-75033E1790AD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39D24-0CCD-DD48-8524-B2A089D1EBDA}" type="pres">
      <dgm:prSet presAssocID="{A93F51C2-4891-6944-BB1D-6A1903E808C6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62B7B-BFB1-D547-9AD9-3124D2E5DCE9}" type="pres">
      <dgm:prSet presAssocID="{A2927FB5-614A-9F4A-B4A7-5E2B9E2ADA06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279313-647C-834E-BDE2-1768DDEFCE4D}" type="presOf" srcId="{EDA3F589-BB65-B848-8D07-75033E1790AD}" destId="{68D3DCDC-869E-D74A-AB0A-3BB018D8865A}" srcOrd="0" destOrd="0" presId="urn:microsoft.com/office/officeart/2005/8/layout/radial3"/>
    <dgm:cxn modelId="{426390D1-87E3-9E40-B708-0A5E3192225D}" srcId="{50487331-F4AC-D146-A291-E40A1884F883}" destId="{A2927FB5-614A-9F4A-B4A7-5E2B9E2ADA06}" srcOrd="4" destOrd="0" parTransId="{FBBD6A1C-463D-6345-9E42-30490CB1624D}" sibTransId="{67E5E0A8-C665-D041-8777-45DEF73A5C9B}"/>
    <dgm:cxn modelId="{239352F9-170F-EC4E-98CF-200651F2EF8D}" srcId="{50487331-F4AC-D146-A291-E40A1884F883}" destId="{EDA3F589-BB65-B848-8D07-75033E1790AD}" srcOrd="2" destOrd="0" parTransId="{37606BA4-915F-1843-BA6F-0725097FAD9A}" sibTransId="{F9F07775-1B3F-3E4B-A4FA-2C5354E08B0A}"/>
    <dgm:cxn modelId="{BF61D242-A6F8-6845-A459-C2B299E8B226}" type="presOf" srcId="{50487331-F4AC-D146-A291-E40A1884F883}" destId="{8E068855-3A60-B249-9F8D-2C0042C191FD}" srcOrd="0" destOrd="0" presId="urn:microsoft.com/office/officeart/2005/8/layout/radial3"/>
    <dgm:cxn modelId="{80DC0B07-0A72-3948-91A7-16054D200DA6}" srcId="{D242B9EF-8621-3445-9B80-67793A1AB982}" destId="{50487331-F4AC-D146-A291-E40A1884F883}" srcOrd="0" destOrd="0" parTransId="{29109166-3EBA-AD44-BB34-0CAD226C0DE5}" sibTransId="{AD0CD17B-CA69-8344-B287-E0BA8628E234}"/>
    <dgm:cxn modelId="{485B88F1-5339-DD41-9A37-BA69F79C8A66}" type="presOf" srcId="{A2927FB5-614A-9F4A-B4A7-5E2B9E2ADA06}" destId="{1B062B7B-BFB1-D547-9AD9-3124D2E5DCE9}" srcOrd="0" destOrd="0" presId="urn:microsoft.com/office/officeart/2005/8/layout/radial3"/>
    <dgm:cxn modelId="{A6F36FA5-8458-9544-A840-3A50484B379D}" type="presOf" srcId="{AB59B465-53C3-D741-98C2-10E046B56396}" destId="{2771F1CE-7803-8840-8BB6-1F303969D7CA}" srcOrd="0" destOrd="0" presId="urn:microsoft.com/office/officeart/2005/8/layout/radial3"/>
    <dgm:cxn modelId="{CDBE796F-F355-A247-A230-5BDAA34910C4}" type="presOf" srcId="{D242B9EF-8621-3445-9B80-67793A1AB982}" destId="{9367A87B-D2E2-244E-9FD4-B04F5E7368A0}" srcOrd="0" destOrd="0" presId="urn:microsoft.com/office/officeart/2005/8/layout/radial3"/>
    <dgm:cxn modelId="{77334636-8A7A-D24A-8B4A-8D17339FC4AA}" srcId="{50487331-F4AC-D146-A291-E40A1884F883}" destId="{AB59B465-53C3-D741-98C2-10E046B56396}" srcOrd="1" destOrd="0" parTransId="{32D8F7A3-A814-2342-AB80-40ED15A4183B}" sibTransId="{52E54FD6-CA93-EA4F-A4D1-FD237B30345E}"/>
    <dgm:cxn modelId="{F1FFEFD2-EA92-8943-AB9B-9FD513E5CB33}" type="presOf" srcId="{A93F51C2-4891-6944-BB1D-6A1903E808C6}" destId="{88439D24-0CCD-DD48-8524-B2A089D1EBDA}" srcOrd="0" destOrd="0" presId="urn:microsoft.com/office/officeart/2005/8/layout/radial3"/>
    <dgm:cxn modelId="{84FBC5AD-209C-6A44-B2F9-2271606F5805}" type="presOf" srcId="{664BEBE1-7A65-D24B-B6DF-F1DD0D39C07E}" destId="{3BDBBFB0-95E0-9241-888C-FCE95E50ACCB}" srcOrd="0" destOrd="0" presId="urn:microsoft.com/office/officeart/2005/8/layout/radial3"/>
    <dgm:cxn modelId="{0791B352-14C7-714C-9D8B-6CE58FD0F1BC}" srcId="{50487331-F4AC-D146-A291-E40A1884F883}" destId="{A93F51C2-4891-6944-BB1D-6A1903E808C6}" srcOrd="3" destOrd="0" parTransId="{21F40FA4-0EB5-014B-9C70-24B0932E52E2}" sibTransId="{F1C1D28C-B489-014E-9B0A-A4B2047DD150}"/>
    <dgm:cxn modelId="{A2278BD4-1E11-4142-BF2C-CDE565D04E03}" srcId="{50487331-F4AC-D146-A291-E40A1884F883}" destId="{664BEBE1-7A65-D24B-B6DF-F1DD0D39C07E}" srcOrd="0" destOrd="0" parTransId="{AD508112-154A-984D-B3B1-AFF44C135533}" sibTransId="{9607EE28-319A-074D-B91B-B2666F70C53D}"/>
    <dgm:cxn modelId="{BB3213B2-6B34-B641-9E39-0F5185078709}" type="presParOf" srcId="{9367A87B-D2E2-244E-9FD4-B04F5E7368A0}" destId="{5881268A-992C-6241-8756-F878168231E0}" srcOrd="0" destOrd="0" presId="urn:microsoft.com/office/officeart/2005/8/layout/radial3"/>
    <dgm:cxn modelId="{30DCDE52-3764-DF4A-A566-16D44C60B4C4}" type="presParOf" srcId="{5881268A-992C-6241-8756-F878168231E0}" destId="{8E068855-3A60-B249-9F8D-2C0042C191FD}" srcOrd="0" destOrd="0" presId="urn:microsoft.com/office/officeart/2005/8/layout/radial3"/>
    <dgm:cxn modelId="{DF34C002-0231-F34C-BF5C-26E9FED5FDFE}" type="presParOf" srcId="{5881268A-992C-6241-8756-F878168231E0}" destId="{3BDBBFB0-95E0-9241-888C-FCE95E50ACCB}" srcOrd="1" destOrd="0" presId="urn:microsoft.com/office/officeart/2005/8/layout/radial3"/>
    <dgm:cxn modelId="{B21DFBA3-46B7-A449-ABFF-AF6208D8E3FB}" type="presParOf" srcId="{5881268A-992C-6241-8756-F878168231E0}" destId="{2771F1CE-7803-8840-8BB6-1F303969D7CA}" srcOrd="2" destOrd="0" presId="urn:microsoft.com/office/officeart/2005/8/layout/radial3"/>
    <dgm:cxn modelId="{49470FBB-4BBB-4144-B956-A9C4D78C2184}" type="presParOf" srcId="{5881268A-992C-6241-8756-F878168231E0}" destId="{68D3DCDC-869E-D74A-AB0A-3BB018D8865A}" srcOrd="3" destOrd="0" presId="urn:microsoft.com/office/officeart/2005/8/layout/radial3"/>
    <dgm:cxn modelId="{F3C526C1-8634-544F-AE1E-99C766EDC0CB}" type="presParOf" srcId="{5881268A-992C-6241-8756-F878168231E0}" destId="{88439D24-0CCD-DD48-8524-B2A089D1EBDA}" srcOrd="4" destOrd="0" presId="urn:microsoft.com/office/officeart/2005/8/layout/radial3"/>
    <dgm:cxn modelId="{215DB228-E0A2-C946-B015-6FAADAFA0D76}" type="presParOf" srcId="{5881268A-992C-6241-8756-F878168231E0}" destId="{1B062B7B-BFB1-D547-9AD9-3124D2E5DCE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15A732-4F9F-BC45-8FEC-62699338906A}" type="doc">
      <dgm:prSet loTypeId="urn:microsoft.com/office/officeart/2005/8/layout/gear1" loCatId="" qsTypeId="urn:microsoft.com/office/officeart/2005/8/quickstyle/simple4" qsCatId="simple" csTypeId="urn:microsoft.com/office/officeart/2005/8/colors/accent0_3" csCatId="mainScheme" phldr="1"/>
      <dgm:spPr/>
    </dgm:pt>
    <dgm:pt modelId="{2AAD9622-CE13-484B-806D-06709CFF15A0}">
      <dgm:prSet phldrT="[Text]"/>
      <dgm:spPr/>
      <dgm:t>
        <a:bodyPr/>
        <a:lstStyle/>
        <a:p>
          <a:r>
            <a:rPr lang="en-GB" dirty="0" smtClean="0"/>
            <a:t>Person</a:t>
          </a:r>
          <a:endParaRPr lang="en-GB" dirty="0"/>
        </a:p>
      </dgm:t>
    </dgm:pt>
    <dgm:pt modelId="{8D383DBF-73DC-3D43-9F28-E04FC84277CF}" type="parTrans" cxnId="{F7C9840A-1239-8D4F-A4C8-46434BD1E653}">
      <dgm:prSet/>
      <dgm:spPr/>
      <dgm:t>
        <a:bodyPr/>
        <a:lstStyle/>
        <a:p>
          <a:endParaRPr lang="en-GB"/>
        </a:p>
      </dgm:t>
    </dgm:pt>
    <dgm:pt modelId="{331C59CE-C827-3142-B93F-A7E97C037BB7}" type="sibTrans" cxnId="{F7C9840A-1239-8D4F-A4C8-46434BD1E653}">
      <dgm:prSet/>
      <dgm:spPr/>
      <dgm:t>
        <a:bodyPr/>
        <a:lstStyle/>
        <a:p>
          <a:endParaRPr lang="en-GB"/>
        </a:p>
      </dgm:t>
    </dgm:pt>
    <dgm:pt modelId="{05E43524-E685-8A42-AA63-BCC09FDF05C7}">
      <dgm:prSet phldrT="[Text]"/>
      <dgm:spPr/>
      <dgm:t>
        <a:bodyPr/>
        <a:lstStyle/>
        <a:p>
          <a:r>
            <a:rPr lang="en-GB" dirty="0" smtClean="0"/>
            <a:t>System</a:t>
          </a:r>
          <a:endParaRPr lang="en-GB" dirty="0"/>
        </a:p>
      </dgm:t>
    </dgm:pt>
    <dgm:pt modelId="{98B6FCCF-803E-6C4F-B59F-B140D5CD60F6}" type="parTrans" cxnId="{2779011F-7360-FA4E-87BB-389B58FF89BE}">
      <dgm:prSet/>
      <dgm:spPr/>
      <dgm:t>
        <a:bodyPr/>
        <a:lstStyle/>
        <a:p>
          <a:endParaRPr lang="en-GB"/>
        </a:p>
      </dgm:t>
    </dgm:pt>
    <dgm:pt modelId="{C0A2EBD4-5FB0-ED4D-8ABD-CFA945A967F0}" type="sibTrans" cxnId="{2779011F-7360-FA4E-87BB-389B58FF89BE}">
      <dgm:prSet/>
      <dgm:spPr/>
      <dgm:t>
        <a:bodyPr/>
        <a:lstStyle/>
        <a:p>
          <a:endParaRPr lang="en-GB"/>
        </a:p>
      </dgm:t>
    </dgm:pt>
    <dgm:pt modelId="{799935A5-5D7C-AD48-96C6-6DDB7A1D3B45}">
      <dgm:prSet phldrT="[Text]"/>
      <dgm:spPr/>
      <dgm:t>
        <a:bodyPr/>
        <a:lstStyle/>
        <a:p>
          <a:r>
            <a:rPr lang="en-GB" dirty="0" smtClean="0"/>
            <a:t>NGO´s</a:t>
          </a:r>
          <a:endParaRPr lang="en-GB" dirty="0"/>
        </a:p>
      </dgm:t>
    </dgm:pt>
    <dgm:pt modelId="{79CAF908-23DF-FF43-9F1F-015F2CEA0A7B}" type="parTrans" cxnId="{33ACA62D-3866-524D-8D84-C74F033DBEDD}">
      <dgm:prSet/>
      <dgm:spPr/>
      <dgm:t>
        <a:bodyPr/>
        <a:lstStyle/>
        <a:p>
          <a:endParaRPr lang="en-GB"/>
        </a:p>
      </dgm:t>
    </dgm:pt>
    <dgm:pt modelId="{D77FA900-B8A6-9C47-82E2-6F602CE4F389}" type="sibTrans" cxnId="{33ACA62D-3866-524D-8D84-C74F033DBEDD}">
      <dgm:prSet/>
      <dgm:spPr/>
      <dgm:t>
        <a:bodyPr/>
        <a:lstStyle/>
        <a:p>
          <a:endParaRPr lang="en-GB"/>
        </a:p>
      </dgm:t>
    </dgm:pt>
    <dgm:pt modelId="{653ED7AE-B9AB-6449-8500-D97C8B112324}" type="pres">
      <dgm:prSet presAssocID="{8F15A732-4F9F-BC45-8FEC-62699338906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9624442-470C-9B4B-A2BD-22564F6373AC}" type="pres">
      <dgm:prSet presAssocID="{2AAD9622-CE13-484B-806D-06709CFF15A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726087-8378-4D4E-ADA1-31FA3A383678}" type="pres">
      <dgm:prSet presAssocID="{2AAD9622-CE13-484B-806D-06709CFF15A0}" presName="gear1srcNode" presStyleLbl="node1" presStyleIdx="0" presStyleCnt="3"/>
      <dgm:spPr/>
      <dgm:t>
        <a:bodyPr/>
        <a:lstStyle/>
        <a:p>
          <a:endParaRPr lang="en-US"/>
        </a:p>
      </dgm:t>
    </dgm:pt>
    <dgm:pt modelId="{C382DE29-5FA0-D340-86EE-613E44684FCA}" type="pres">
      <dgm:prSet presAssocID="{2AAD9622-CE13-484B-806D-06709CFF15A0}" presName="gear1dstNode" presStyleLbl="node1" presStyleIdx="0" presStyleCnt="3"/>
      <dgm:spPr/>
      <dgm:t>
        <a:bodyPr/>
        <a:lstStyle/>
        <a:p>
          <a:endParaRPr lang="en-US"/>
        </a:p>
      </dgm:t>
    </dgm:pt>
    <dgm:pt modelId="{AA24FDEB-59D8-2542-867F-94658810F630}" type="pres">
      <dgm:prSet presAssocID="{05E43524-E685-8A42-AA63-BCC09FDF05C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B234CF-8934-AB4B-80B9-8AD9FEFBB74D}" type="pres">
      <dgm:prSet presAssocID="{05E43524-E685-8A42-AA63-BCC09FDF05C7}" presName="gear2srcNode" presStyleLbl="node1" presStyleIdx="1" presStyleCnt="3"/>
      <dgm:spPr/>
      <dgm:t>
        <a:bodyPr/>
        <a:lstStyle/>
        <a:p>
          <a:endParaRPr lang="en-US"/>
        </a:p>
      </dgm:t>
    </dgm:pt>
    <dgm:pt modelId="{18312967-B997-A742-BCB7-B717C2A2214C}" type="pres">
      <dgm:prSet presAssocID="{05E43524-E685-8A42-AA63-BCC09FDF05C7}" presName="gear2dstNode" presStyleLbl="node1" presStyleIdx="1" presStyleCnt="3"/>
      <dgm:spPr/>
      <dgm:t>
        <a:bodyPr/>
        <a:lstStyle/>
        <a:p>
          <a:endParaRPr lang="en-US"/>
        </a:p>
      </dgm:t>
    </dgm:pt>
    <dgm:pt modelId="{974A7DEC-4C39-E147-9024-EA8A5D676D20}" type="pres">
      <dgm:prSet presAssocID="{799935A5-5D7C-AD48-96C6-6DDB7A1D3B45}" presName="gear3" presStyleLbl="node1" presStyleIdx="2" presStyleCnt="3"/>
      <dgm:spPr/>
      <dgm:t>
        <a:bodyPr/>
        <a:lstStyle/>
        <a:p>
          <a:endParaRPr lang="en-US"/>
        </a:p>
      </dgm:t>
    </dgm:pt>
    <dgm:pt modelId="{7A64471D-022E-064A-99E3-6ECB47538F8D}" type="pres">
      <dgm:prSet presAssocID="{799935A5-5D7C-AD48-96C6-6DDB7A1D3B4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1559B5-E3BB-B944-9148-98F83EDB4D23}" type="pres">
      <dgm:prSet presAssocID="{799935A5-5D7C-AD48-96C6-6DDB7A1D3B45}" presName="gear3srcNode" presStyleLbl="node1" presStyleIdx="2" presStyleCnt="3"/>
      <dgm:spPr/>
      <dgm:t>
        <a:bodyPr/>
        <a:lstStyle/>
        <a:p>
          <a:endParaRPr lang="en-US"/>
        </a:p>
      </dgm:t>
    </dgm:pt>
    <dgm:pt modelId="{3CEAC973-BF70-F04B-8636-2D113A09CEE6}" type="pres">
      <dgm:prSet presAssocID="{799935A5-5D7C-AD48-96C6-6DDB7A1D3B45}" presName="gear3dstNode" presStyleLbl="node1" presStyleIdx="2" presStyleCnt="3"/>
      <dgm:spPr/>
      <dgm:t>
        <a:bodyPr/>
        <a:lstStyle/>
        <a:p>
          <a:endParaRPr lang="en-US"/>
        </a:p>
      </dgm:t>
    </dgm:pt>
    <dgm:pt modelId="{93A01BBE-817D-E849-9EC6-E8B84C9C3A36}" type="pres">
      <dgm:prSet presAssocID="{331C59CE-C827-3142-B93F-A7E97C037BB7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033F1D99-65DA-DC4F-9572-CC9E54D88EFD}" type="pres">
      <dgm:prSet presAssocID="{C0A2EBD4-5FB0-ED4D-8ABD-CFA945A967F0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425F0442-8C28-3F42-A782-BF23E4D9FCA9}" type="pres">
      <dgm:prSet presAssocID="{D77FA900-B8A6-9C47-82E2-6F602CE4F38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6E60F43-83E9-9844-9470-C9FCA5A73B87}" type="presOf" srcId="{799935A5-5D7C-AD48-96C6-6DDB7A1D3B45}" destId="{751559B5-E3BB-B944-9148-98F83EDB4D23}" srcOrd="2" destOrd="0" presId="urn:microsoft.com/office/officeart/2005/8/layout/gear1"/>
    <dgm:cxn modelId="{C6F92269-0381-C04A-9840-7C7BEB1C60E0}" type="presOf" srcId="{8F15A732-4F9F-BC45-8FEC-62699338906A}" destId="{653ED7AE-B9AB-6449-8500-D97C8B112324}" srcOrd="0" destOrd="0" presId="urn:microsoft.com/office/officeart/2005/8/layout/gear1"/>
    <dgm:cxn modelId="{ACF2638E-D728-D24F-99B2-0F90CD717B7E}" type="presOf" srcId="{05E43524-E685-8A42-AA63-BCC09FDF05C7}" destId="{18312967-B997-A742-BCB7-B717C2A2214C}" srcOrd="2" destOrd="0" presId="urn:microsoft.com/office/officeart/2005/8/layout/gear1"/>
    <dgm:cxn modelId="{23E37F9C-AA06-DE4E-B0C9-79D696DE5E96}" type="presOf" srcId="{799935A5-5D7C-AD48-96C6-6DDB7A1D3B45}" destId="{7A64471D-022E-064A-99E3-6ECB47538F8D}" srcOrd="1" destOrd="0" presId="urn:microsoft.com/office/officeart/2005/8/layout/gear1"/>
    <dgm:cxn modelId="{30967348-61B7-774B-AA4C-DA3EC5E931AF}" type="presOf" srcId="{D77FA900-B8A6-9C47-82E2-6F602CE4F389}" destId="{425F0442-8C28-3F42-A782-BF23E4D9FCA9}" srcOrd="0" destOrd="0" presId="urn:microsoft.com/office/officeart/2005/8/layout/gear1"/>
    <dgm:cxn modelId="{FE067C79-A997-2640-8AAF-584A6DC1EDE5}" type="presOf" srcId="{2AAD9622-CE13-484B-806D-06709CFF15A0}" destId="{51726087-8378-4D4E-ADA1-31FA3A383678}" srcOrd="1" destOrd="0" presId="urn:microsoft.com/office/officeart/2005/8/layout/gear1"/>
    <dgm:cxn modelId="{ADCBE337-55FC-D44A-9F23-E90D91ED6FE0}" type="presOf" srcId="{05E43524-E685-8A42-AA63-BCC09FDF05C7}" destId="{AA24FDEB-59D8-2542-867F-94658810F630}" srcOrd="0" destOrd="0" presId="urn:microsoft.com/office/officeart/2005/8/layout/gear1"/>
    <dgm:cxn modelId="{E7EABEC4-B96E-8E47-A9B8-A44CE31787DA}" type="presOf" srcId="{C0A2EBD4-5FB0-ED4D-8ABD-CFA945A967F0}" destId="{033F1D99-65DA-DC4F-9572-CC9E54D88EFD}" srcOrd="0" destOrd="0" presId="urn:microsoft.com/office/officeart/2005/8/layout/gear1"/>
    <dgm:cxn modelId="{5D01FAE6-B108-0F40-834F-CBB151EC0794}" type="presOf" srcId="{799935A5-5D7C-AD48-96C6-6DDB7A1D3B45}" destId="{974A7DEC-4C39-E147-9024-EA8A5D676D20}" srcOrd="0" destOrd="0" presId="urn:microsoft.com/office/officeart/2005/8/layout/gear1"/>
    <dgm:cxn modelId="{5FAEF9F2-6A64-C944-9374-889D1DDCFC1B}" type="presOf" srcId="{331C59CE-C827-3142-B93F-A7E97C037BB7}" destId="{93A01BBE-817D-E849-9EC6-E8B84C9C3A36}" srcOrd="0" destOrd="0" presId="urn:microsoft.com/office/officeart/2005/8/layout/gear1"/>
    <dgm:cxn modelId="{2779011F-7360-FA4E-87BB-389B58FF89BE}" srcId="{8F15A732-4F9F-BC45-8FEC-62699338906A}" destId="{05E43524-E685-8A42-AA63-BCC09FDF05C7}" srcOrd="1" destOrd="0" parTransId="{98B6FCCF-803E-6C4F-B59F-B140D5CD60F6}" sibTransId="{C0A2EBD4-5FB0-ED4D-8ABD-CFA945A967F0}"/>
    <dgm:cxn modelId="{EE3EB84E-5A71-074D-A86D-0D1FAF854CEA}" type="presOf" srcId="{2AAD9622-CE13-484B-806D-06709CFF15A0}" destId="{C382DE29-5FA0-D340-86EE-613E44684FCA}" srcOrd="2" destOrd="0" presId="urn:microsoft.com/office/officeart/2005/8/layout/gear1"/>
    <dgm:cxn modelId="{8D4AB7C8-9CAD-D94D-9F76-64155FA18F44}" type="presOf" srcId="{2AAD9622-CE13-484B-806D-06709CFF15A0}" destId="{19624442-470C-9B4B-A2BD-22564F6373AC}" srcOrd="0" destOrd="0" presId="urn:microsoft.com/office/officeart/2005/8/layout/gear1"/>
    <dgm:cxn modelId="{F7C9840A-1239-8D4F-A4C8-46434BD1E653}" srcId="{8F15A732-4F9F-BC45-8FEC-62699338906A}" destId="{2AAD9622-CE13-484B-806D-06709CFF15A0}" srcOrd="0" destOrd="0" parTransId="{8D383DBF-73DC-3D43-9F28-E04FC84277CF}" sibTransId="{331C59CE-C827-3142-B93F-A7E97C037BB7}"/>
    <dgm:cxn modelId="{33ACA62D-3866-524D-8D84-C74F033DBEDD}" srcId="{8F15A732-4F9F-BC45-8FEC-62699338906A}" destId="{799935A5-5D7C-AD48-96C6-6DDB7A1D3B45}" srcOrd="2" destOrd="0" parTransId="{79CAF908-23DF-FF43-9F1F-015F2CEA0A7B}" sibTransId="{D77FA900-B8A6-9C47-82E2-6F602CE4F389}"/>
    <dgm:cxn modelId="{1761E476-35F5-7C46-A009-722BB4DFA219}" type="presOf" srcId="{05E43524-E685-8A42-AA63-BCC09FDF05C7}" destId="{01B234CF-8934-AB4B-80B9-8AD9FEFBB74D}" srcOrd="1" destOrd="0" presId="urn:microsoft.com/office/officeart/2005/8/layout/gear1"/>
    <dgm:cxn modelId="{F240366D-6E47-A840-A258-F6F2A8CADA00}" type="presOf" srcId="{799935A5-5D7C-AD48-96C6-6DDB7A1D3B45}" destId="{3CEAC973-BF70-F04B-8636-2D113A09CEE6}" srcOrd="3" destOrd="0" presId="urn:microsoft.com/office/officeart/2005/8/layout/gear1"/>
    <dgm:cxn modelId="{403D7194-A944-664D-A471-F9A0A127E040}" type="presParOf" srcId="{653ED7AE-B9AB-6449-8500-D97C8B112324}" destId="{19624442-470C-9B4B-A2BD-22564F6373AC}" srcOrd="0" destOrd="0" presId="urn:microsoft.com/office/officeart/2005/8/layout/gear1"/>
    <dgm:cxn modelId="{1CE433D5-0F73-2C41-80ED-8CE6A417F599}" type="presParOf" srcId="{653ED7AE-B9AB-6449-8500-D97C8B112324}" destId="{51726087-8378-4D4E-ADA1-31FA3A383678}" srcOrd="1" destOrd="0" presId="urn:microsoft.com/office/officeart/2005/8/layout/gear1"/>
    <dgm:cxn modelId="{474FC351-D47D-684E-8ACF-0A22EB184C3B}" type="presParOf" srcId="{653ED7AE-B9AB-6449-8500-D97C8B112324}" destId="{C382DE29-5FA0-D340-86EE-613E44684FCA}" srcOrd="2" destOrd="0" presId="urn:microsoft.com/office/officeart/2005/8/layout/gear1"/>
    <dgm:cxn modelId="{2F955722-DF60-D942-AAA9-4CAA6C6E3D2A}" type="presParOf" srcId="{653ED7AE-B9AB-6449-8500-D97C8B112324}" destId="{AA24FDEB-59D8-2542-867F-94658810F630}" srcOrd="3" destOrd="0" presId="urn:microsoft.com/office/officeart/2005/8/layout/gear1"/>
    <dgm:cxn modelId="{6EB6EF63-3016-BC4D-B5A0-A04EEC5EFD82}" type="presParOf" srcId="{653ED7AE-B9AB-6449-8500-D97C8B112324}" destId="{01B234CF-8934-AB4B-80B9-8AD9FEFBB74D}" srcOrd="4" destOrd="0" presId="urn:microsoft.com/office/officeart/2005/8/layout/gear1"/>
    <dgm:cxn modelId="{42F1C1ED-DBDB-E647-B117-DEF3AEDFCDDC}" type="presParOf" srcId="{653ED7AE-B9AB-6449-8500-D97C8B112324}" destId="{18312967-B997-A742-BCB7-B717C2A2214C}" srcOrd="5" destOrd="0" presId="urn:microsoft.com/office/officeart/2005/8/layout/gear1"/>
    <dgm:cxn modelId="{ABA1F725-C51E-0A4E-ADC6-01ECC7911D62}" type="presParOf" srcId="{653ED7AE-B9AB-6449-8500-D97C8B112324}" destId="{974A7DEC-4C39-E147-9024-EA8A5D676D20}" srcOrd="6" destOrd="0" presId="urn:microsoft.com/office/officeart/2005/8/layout/gear1"/>
    <dgm:cxn modelId="{56A99DA7-BEB6-0441-9D1F-8DC8B7B0D631}" type="presParOf" srcId="{653ED7AE-B9AB-6449-8500-D97C8B112324}" destId="{7A64471D-022E-064A-99E3-6ECB47538F8D}" srcOrd="7" destOrd="0" presId="urn:microsoft.com/office/officeart/2005/8/layout/gear1"/>
    <dgm:cxn modelId="{A031C599-9088-8746-9C52-B28031EAEAD4}" type="presParOf" srcId="{653ED7AE-B9AB-6449-8500-D97C8B112324}" destId="{751559B5-E3BB-B944-9148-98F83EDB4D23}" srcOrd="8" destOrd="0" presId="urn:microsoft.com/office/officeart/2005/8/layout/gear1"/>
    <dgm:cxn modelId="{9FA7D213-1064-7146-9F65-CC247F0476FA}" type="presParOf" srcId="{653ED7AE-B9AB-6449-8500-D97C8B112324}" destId="{3CEAC973-BF70-F04B-8636-2D113A09CEE6}" srcOrd="9" destOrd="0" presId="urn:microsoft.com/office/officeart/2005/8/layout/gear1"/>
    <dgm:cxn modelId="{DAB11338-A714-2646-B9E2-193F0514C0CD}" type="presParOf" srcId="{653ED7AE-B9AB-6449-8500-D97C8B112324}" destId="{93A01BBE-817D-E849-9EC6-E8B84C9C3A36}" srcOrd="10" destOrd="0" presId="urn:microsoft.com/office/officeart/2005/8/layout/gear1"/>
    <dgm:cxn modelId="{ED73CE68-153E-1B44-918A-71BBA76BE292}" type="presParOf" srcId="{653ED7AE-B9AB-6449-8500-D97C8B112324}" destId="{033F1D99-65DA-DC4F-9572-CC9E54D88EFD}" srcOrd="11" destOrd="0" presId="urn:microsoft.com/office/officeart/2005/8/layout/gear1"/>
    <dgm:cxn modelId="{567F0F36-5CB3-3446-AFFE-D101BE58DADD}" type="presParOf" srcId="{653ED7AE-B9AB-6449-8500-D97C8B112324}" destId="{425F0442-8C28-3F42-A782-BF23E4D9FCA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5F145-E47C-45EA-8BB5-E017A71A7240}">
      <dsp:nvSpPr>
        <dsp:cNvPr id="0" name=""/>
        <dsp:cNvSpPr/>
      </dsp:nvSpPr>
      <dsp:spPr>
        <a:xfrm>
          <a:off x="1261456" y="43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Domestic violence case</a:t>
          </a:r>
          <a:endParaRPr lang="is-IS" sz="1800" kern="1200" dirty="0"/>
        </a:p>
      </dsp:txBody>
      <dsp:txXfrm>
        <a:off x="1261456" y="43"/>
        <a:ext cx="2365230" cy="1419138"/>
      </dsp:txXfrm>
    </dsp:sp>
    <dsp:sp modelId="{8F5AEFEA-9B26-064B-92D1-60892E7D15C4}">
      <dsp:nvSpPr>
        <dsp:cNvPr id="0" name=""/>
        <dsp:cNvSpPr/>
      </dsp:nvSpPr>
      <dsp:spPr>
        <a:xfrm>
          <a:off x="3863209" y="43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Few </a:t>
          </a:r>
          <a:r>
            <a:rPr lang="is-IS" sz="1800" kern="1200" dirty="0" err="1" smtClean="0"/>
            <a:t>cases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through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the</a:t>
          </a:r>
          <a:r>
            <a:rPr lang="is-IS" sz="1800" kern="1200" dirty="0" smtClean="0"/>
            <a:t> system</a:t>
          </a:r>
          <a:endParaRPr lang="is-IS" sz="1800" kern="1200" dirty="0"/>
        </a:p>
      </dsp:txBody>
      <dsp:txXfrm>
        <a:off x="3863209" y="43"/>
        <a:ext cx="2365230" cy="1419138"/>
      </dsp:txXfrm>
    </dsp:sp>
    <dsp:sp modelId="{4C7D5B9E-B3EE-4CB5-A569-9FB3399A0BA2}">
      <dsp:nvSpPr>
        <dsp:cNvPr id="0" name=""/>
        <dsp:cNvSpPr/>
      </dsp:nvSpPr>
      <dsp:spPr>
        <a:xfrm>
          <a:off x="6464963" y="43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Lack of support </a:t>
          </a:r>
          <a:endParaRPr lang="is-IS" sz="1800" kern="1200" dirty="0"/>
        </a:p>
      </dsp:txBody>
      <dsp:txXfrm>
        <a:off x="6464963" y="43"/>
        <a:ext cx="2365230" cy="1419138"/>
      </dsp:txXfrm>
    </dsp:sp>
    <dsp:sp modelId="{D7AD4E71-29EB-4185-8256-1B7B2E30C024}">
      <dsp:nvSpPr>
        <dsp:cNvPr id="0" name=""/>
        <dsp:cNvSpPr/>
      </dsp:nvSpPr>
      <dsp:spPr>
        <a:xfrm>
          <a:off x="1261456" y="1655704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Inconsistency in handling cases and registration</a:t>
          </a:r>
          <a:endParaRPr lang="is-IS" sz="1800" kern="1200" dirty="0"/>
        </a:p>
      </dsp:txBody>
      <dsp:txXfrm>
        <a:off x="1261456" y="1655704"/>
        <a:ext cx="2365230" cy="1419138"/>
      </dsp:txXfrm>
    </dsp:sp>
    <dsp:sp modelId="{DC02244F-1DF7-FF47-A7DF-5777F4EBF0CE}">
      <dsp:nvSpPr>
        <dsp:cNvPr id="0" name=""/>
        <dsp:cNvSpPr/>
      </dsp:nvSpPr>
      <dsp:spPr>
        <a:xfrm>
          <a:off x="3863209" y="1655704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Not </a:t>
          </a:r>
          <a:r>
            <a:rPr lang="is-IS" sz="1800" kern="1200" dirty="0" err="1" smtClean="0"/>
            <a:t>using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the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methods</a:t>
          </a:r>
          <a:r>
            <a:rPr lang="is-IS" sz="1800" kern="1200" dirty="0" smtClean="0"/>
            <a:t> we had</a:t>
          </a:r>
          <a:endParaRPr lang="is-IS" sz="1800" kern="1200" dirty="0"/>
        </a:p>
      </dsp:txBody>
      <dsp:txXfrm>
        <a:off x="3863209" y="1655704"/>
        <a:ext cx="2365230" cy="1419138"/>
      </dsp:txXfrm>
    </dsp:sp>
    <dsp:sp modelId="{70962F41-24B4-41A8-9229-8FEBA330EA17}">
      <dsp:nvSpPr>
        <dsp:cNvPr id="0" name=""/>
        <dsp:cNvSpPr/>
      </dsp:nvSpPr>
      <dsp:spPr>
        <a:xfrm>
          <a:off x="6464963" y="1655704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Domestic violence was not considered sufficiently serious by the system – “private matter”</a:t>
          </a:r>
          <a:endParaRPr lang="is-IS" sz="1800" kern="1200" dirty="0"/>
        </a:p>
      </dsp:txBody>
      <dsp:txXfrm>
        <a:off x="6464963" y="1655704"/>
        <a:ext cx="2365230" cy="1419138"/>
      </dsp:txXfrm>
    </dsp:sp>
    <dsp:sp modelId="{5FD60954-A309-7548-801C-1F3FAEEFCF76}">
      <dsp:nvSpPr>
        <dsp:cNvPr id="0" name=""/>
        <dsp:cNvSpPr/>
      </dsp:nvSpPr>
      <dsp:spPr>
        <a:xfrm>
          <a:off x="1261456" y="3311366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Repitition common - </a:t>
          </a:r>
          <a:r>
            <a:rPr lang="is-IS" sz="1800" kern="1200" dirty="0" err="1" smtClean="0"/>
            <a:t>the</a:t>
          </a:r>
          <a:r>
            <a:rPr lang="is-IS" sz="1800" kern="1200" dirty="0" smtClean="0"/>
            <a:t> cycle of violence continued</a:t>
          </a:r>
          <a:endParaRPr lang="is-IS" sz="1800" kern="1200" dirty="0"/>
        </a:p>
      </dsp:txBody>
      <dsp:txXfrm>
        <a:off x="1261456" y="3311366"/>
        <a:ext cx="2365230" cy="1419138"/>
      </dsp:txXfrm>
    </dsp:sp>
    <dsp:sp modelId="{675168E9-8361-E34D-BFC9-059E739774B6}">
      <dsp:nvSpPr>
        <dsp:cNvPr id="0" name=""/>
        <dsp:cNvSpPr/>
      </dsp:nvSpPr>
      <dsp:spPr>
        <a:xfrm>
          <a:off x="3863209" y="3311366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Domestic violence cases one of </a:t>
          </a:r>
          <a:r>
            <a:rPr lang="is-IS" sz="1800" kern="1200" dirty="0" err="1" smtClean="0"/>
            <a:t>the</a:t>
          </a:r>
          <a:r>
            <a:rPr lang="is-IS" sz="1800" kern="1200" dirty="0" smtClean="0"/>
            <a:t> most difficult part of officers job</a:t>
          </a:r>
          <a:endParaRPr lang="is-IS" sz="1800" kern="1200" dirty="0"/>
        </a:p>
      </dsp:txBody>
      <dsp:txXfrm>
        <a:off x="3863209" y="3311366"/>
        <a:ext cx="2365230" cy="1419138"/>
      </dsp:txXfrm>
    </dsp:sp>
    <dsp:sp modelId="{1830D276-7E49-6E4C-AC01-DE96C679A627}">
      <dsp:nvSpPr>
        <dsp:cNvPr id="0" name=""/>
        <dsp:cNvSpPr/>
      </dsp:nvSpPr>
      <dsp:spPr>
        <a:xfrm>
          <a:off x="6464963" y="3311366"/>
          <a:ext cx="2365230" cy="14191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smtClean="0"/>
            <a:t>The system was not working sufficiently for </a:t>
          </a:r>
          <a:r>
            <a:rPr lang="is-IS" sz="1800" kern="1200" dirty="0" err="1" smtClean="0"/>
            <a:t>those</a:t>
          </a:r>
          <a:r>
            <a:rPr lang="is-IS" sz="1800" kern="1200" dirty="0" smtClean="0"/>
            <a:t> involve</a:t>
          </a:r>
          <a:endParaRPr lang="is-IS" sz="1800" kern="1200" dirty="0"/>
        </a:p>
      </dsp:txBody>
      <dsp:txXfrm>
        <a:off x="6464963" y="3311366"/>
        <a:ext cx="2365230" cy="141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9CD37-3DCD-47C9-966E-55E105B903B0}">
      <dsp:nvSpPr>
        <dsp:cNvPr id="0" name=""/>
        <dsp:cNvSpPr/>
      </dsp:nvSpPr>
      <dsp:spPr>
        <a:xfrm>
          <a:off x="689237" y="0"/>
          <a:ext cx="7811359" cy="4614170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B9551-C189-4BBD-9AAC-8415BE23948B}">
      <dsp:nvSpPr>
        <dsp:cNvPr id="0" name=""/>
        <dsp:cNvSpPr/>
      </dsp:nvSpPr>
      <dsp:spPr>
        <a:xfrm>
          <a:off x="2524" y="1384250"/>
          <a:ext cx="1469565" cy="18456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600" kern="1200" dirty="0" err="1" smtClean="0"/>
            <a:t>To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target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the</a:t>
          </a:r>
          <a:r>
            <a:rPr lang="is-IS" sz="1600" kern="1200" dirty="0" smtClean="0"/>
            <a:t> first </a:t>
          </a:r>
          <a:r>
            <a:rPr lang="is-IS" sz="1600" kern="1200" dirty="0" err="1" smtClean="0"/>
            <a:t>response</a:t>
          </a:r>
          <a:r>
            <a:rPr lang="is-IS" sz="1600" kern="1200" dirty="0" smtClean="0"/>
            <a:t> of </a:t>
          </a:r>
          <a:r>
            <a:rPr lang="is-IS" sz="1600" kern="1200" dirty="0" err="1" smtClean="0"/>
            <a:t>the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Police</a:t>
          </a:r>
          <a:r>
            <a:rPr lang="is-IS" sz="1600" kern="1200" dirty="0" smtClean="0"/>
            <a:t> and </a:t>
          </a:r>
          <a:r>
            <a:rPr lang="is-IS" sz="1600" kern="1200" dirty="0" err="1" smtClean="0"/>
            <a:t>improve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investigations</a:t>
          </a:r>
          <a:endParaRPr lang="is-IS" sz="1600" kern="1200" dirty="0" smtClean="0"/>
        </a:p>
      </dsp:txBody>
      <dsp:txXfrm>
        <a:off x="74262" y="1455988"/>
        <a:ext cx="1326089" cy="1702192"/>
      </dsp:txXfrm>
    </dsp:sp>
    <dsp:sp modelId="{ED556903-C020-4647-93AF-283974060D03}">
      <dsp:nvSpPr>
        <dsp:cNvPr id="0" name=""/>
        <dsp:cNvSpPr/>
      </dsp:nvSpPr>
      <dsp:spPr>
        <a:xfrm>
          <a:off x="1545568" y="1384250"/>
          <a:ext cx="1469565" cy="18456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600" kern="1200" dirty="0" err="1" smtClean="0"/>
            <a:t>Prevent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repeated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violations</a:t>
          </a:r>
          <a:endParaRPr lang="is-IS" sz="1600" kern="1200" dirty="0"/>
        </a:p>
      </dsp:txBody>
      <dsp:txXfrm>
        <a:off x="1617306" y="1455988"/>
        <a:ext cx="1326089" cy="1702192"/>
      </dsp:txXfrm>
    </dsp:sp>
    <dsp:sp modelId="{02EAFDA4-3571-40EC-B1E2-7C6E1905202E}">
      <dsp:nvSpPr>
        <dsp:cNvPr id="0" name=""/>
        <dsp:cNvSpPr/>
      </dsp:nvSpPr>
      <dsp:spPr>
        <a:xfrm>
          <a:off x="3097848" y="1384250"/>
          <a:ext cx="1469565" cy="18456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600" kern="1200" err="1" smtClean="0"/>
            <a:t>Prosecution</a:t>
          </a:r>
          <a:endParaRPr lang="is-IS" sz="1600" kern="1200"/>
        </a:p>
      </dsp:txBody>
      <dsp:txXfrm>
        <a:off x="3169586" y="1455988"/>
        <a:ext cx="1326089" cy="1702192"/>
      </dsp:txXfrm>
    </dsp:sp>
    <dsp:sp modelId="{3E20178C-478B-4EAC-8416-0C8A0E0FD79F}">
      <dsp:nvSpPr>
        <dsp:cNvPr id="0" name=""/>
        <dsp:cNvSpPr/>
      </dsp:nvSpPr>
      <dsp:spPr>
        <a:xfrm>
          <a:off x="4687181" y="1417509"/>
          <a:ext cx="1469565" cy="18456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600" kern="1200" dirty="0" err="1" smtClean="0"/>
            <a:t>Option</a:t>
          </a:r>
          <a:r>
            <a:rPr lang="is-IS" sz="1600" kern="1200" dirty="0" smtClean="0"/>
            <a:t> of </a:t>
          </a:r>
          <a:r>
            <a:rPr lang="is-IS" sz="1600" kern="1200" dirty="0" err="1" smtClean="0"/>
            <a:t>restraining</a:t>
          </a:r>
          <a:r>
            <a:rPr lang="is-IS" sz="1600" kern="1200" dirty="0" smtClean="0"/>
            <a:t> order and </a:t>
          </a:r>
          <a:r>
            <a:rPr lang="is-IS" sz="1600" kern="1200" dirty="0" err="1" smtClean="0"/>
            <a:t>the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perpetrators</a:t>
          </a:r>
          <a:r>
            <a:rPr lang="is-IS" sz="1600" kern="1200" dirty="0" smtClean="0"/>
            <a:t> </a:t>
          </a:r>
          <a:r>
            <a:rPr lang="is-IS" sz="1600" kern="1200" dirty="0" err="1" smtClean="0"/>
            <a:t>expulsion</a:t>
          </a:r>
          <a:r>
            <a:rPr lang="is-IS" sz="1600" kern="1200" dirty="0" smtClean="0"/>
            <a:t> of </a:t>
          </a:r>
          <a:r>
            <a:rPr lang="is-IS" sz="1600" kern="1200" dirty="0" err="1" smtClean="0"/>
            <a:t>home</a:t>
          </a:r>
          <a:r>
            <a:rPr lang="is-IS" sz="1600" kern="1200" dirty="0" smtClean="0"/>
            <a:t> (Austrian </a:t>
          </a:r>
          <a:r>
            <a:rPr lang="is-IS" sz="1600" kern="1200" dirty="0" err="1" smtClean="0"/>
            <a:t>way</a:t>
          </a:r>
          <a:r>
            <a:rPr lang="is-IS" sz="1600" kern="1200" dirty="0" smtClean="0"/>
            <a:t>) </a:t>
          </a:r>
          <a:endParaRPr lang="is-IS" sz="1600" kern="1200" dirty="0"/>
        </a:p>
      </dsp:txBody>
      <dsp:txXfrm>
        <a:off x="4758919" y="1489247"/>
        <a:ext cx="1326089" cy="1702192"/>
      </dsp:txXfrm>
    </dsp:sp>
    <dsp:sp modelId="{9ABE91C6-B3C0-4133-8BC4-AA8B0A4D5157}">
      <dsp:nvSpPr>
        <dsp:cNvPr id="0" name=""/>
        <dsp:cNvSpPr/>
      </dsp:nvSpPr>
      <dsp:spPr>
        <a:xfrm>
          <a:off x="6174700" y="1384250"/>
          <a:ext cx="1469565" cy="18456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600" kern="1200" dirty="0" smtClean="0"/>
            <a:t>Assistance to victims and perpetrators</a:t>
          </a:r>
          <a:endParaRPr lang="is-IS" sz="1600" kern="1200" dirty="0"/>
        </a:p>
      </dsp:txBody>
      <dsp:txXfrm>
        <a:off x="6246438" y="1455988"/>
        <a:ext cx="1326089" cy="1702192"/>
      </dsp:txXfrm>
    </dsp:sp>
    <dsp:sp modelId="{65D44850-B383-1944-A7CC-A952465C144F}">
      <dsp:nvSpPr>
        <dsp:cNvPr id="0" name=""/>
        <dsp:cNvSpPr/>
      </dsp:nvSpPr>
      <dsp:spPr>
        <a:xfrm>
          <a:off x="7717745" y="1384250"/>
          <a:ext cx="1469565" cy="18456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600" kern="1200" dirty="0" smtClean="0">
              <a:solidFill>
                <a:srgbClr val="FF0000"/>
              </a:solidFill>
            </a:rPr>
            <a:t>Childrens safety</a:t>
          </a:r>
          <a:endParaRPr lang="is-IS" sz="1600" kern="1200" dirty="0">
            <a:solidFill>
              <a:srgbClr val="FF0000"/>
            </a:solidFill>
          </a:endParaRPr>
        </a:p>
      </dsp:txBody>
      <dsp:txXfrm>
        <a:off x="7789483" y="1455988"/>
        <a:ext cx="1326089" cy="1702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D0525-359A-403B-8F1D-36F4C0A3E7E6}">
      <dsp:nvSpPr>
        <dsp:cNvPr id="0" name=""/>
        <dsp:cNvSpPr/>
      </dsp:nvSpPr>
      <dsp:spPr>
        <a:xfrm>
          <a:off x="3329106" y="598712"/>
          <a:ext cx="463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29"/>
              </a:moveTo>
              <a:lnTo>
                <a:pt x="248832" y="48229"/>
              </a:lnTo>
              <a:lnTo>
                <a:pt x="248832" y="45720"/>
              </a:lnTo>
              <a:lnTo>
                <a:pt x="46346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3548486" y="641961"/>
        <a:ext cx="24703" cy="4940"/>
      </dsp:txXfrm>
    </dsp:sp>
    <dsp:sp modelId="{0E22BA24-CF06-4503-BA22-57FDAE40FE8D}">
      <dsp:nvSpPr>
        <dsp:cNvPr id="0" name=""/>
        <dsp:cNvSpPr/>
      </dsp:nvSpPr>
      <dsp:spPr>
        <a:xfrm>
          <a:off x="1182798" y="2509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err="1" smtClean="0"/>
            <a:t>Scene</a:t>
          </a:r>
          <a:r>
            <a:rPr lang="is-IS" sz="1800" kern="1200" smtClean="0"/>
            <a:t> </a:t>
          </a:r>
          <a:r>
            <a:rPr lang="is-IS" sz="1800" kern="1200" err="1" smtClean="0"/>
            <a:t>investigation</a:t>
          </a:r>
          <a:endParaRPr lang="is-IS" sz="1800" kern="1200"/>
        </a:p>
      </dsp:txBody>
      <dsp:txXfrm>
        <a:off x="1182798" y="2509"/>
        <a:ext cx="2148107" cy="1288864"/>
      </dsp:txXfrm>
    </dsp:sp>
    <dsp:sp modelId="{E09A0FE9-A1CF-45AD-8950-CA37C5615076}">
      <dsp:nvSpPr>
        <dsp:cNvPr id="0" name=""/>
        <dsp:cNvSpPr/>
      </dsp:nvSpPr>
      <dsp:spPr>
        <a:xfrm>
          <a:off x="5971278" y="598712"/>
          <a:ext cx="463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32" y="45720"/>
              </a:lnTo>
              <a:lnTo>
                <a:pt x="248832" y="48229"/>
              </a:lnTo>
              <a:lnTo>
                <a:pt x="463464" y="48229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6190658" y="641961"/>
        <a:ext cx="24703" cy="4940"/>
      </dsp:txXfrm>
    </dsp:sp>
    <dsp:sp modelId="{4CFB1F7C-ABB4-4FAF-98BA-E5F59D8676B3}">
      <dsp:nvSpPr>
        <dsp:cNvPr id="0" name=""/>
        <dsp:cNvSpPr/>
      </dsp:nvSpPr>
      <dsp:spPr>
        <a:xfrm>
          <a:off x="3824970" y="0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err="1" smtClean="0"/>
            <a:t>Recording</a:t>
          </a:r>
          <a:r>
            <a:rPr lang="is-IS" sz="1800" kern="1200" smtClean="0"/>
            <a:t> of </a:t>
          </a:r>
          <a:r>
            <a:rPr lang="is-IS" sz="1800" kern="1200" err="1" smtClean="0"/>
            <a:t>testimony</a:t>
          </a:r>
          <a:endParaRPr lang="is-IS" sz="1800" kern="1200"/>
        </a:p>
      </dsp:txBody>
      <dsp:txXfrm>
        <a:off x="3824970" y="0"/>
        <a:ext cx="2148107" cy="1288864"/>
      </dsp:txXfrm>
    </dsp:sp>
    <dsp:sp modelId="{EC673955-2ED0-454D-8E32-AE2C1B40CB37}">
      <dsp:nvSpPr>
        <dsp:cNvPr id="0" name=""/>
        <dsp:cNvSpPr/>
      </dsp:nvSpPr>
      <dsp:spPr>
        <a:xfrm>
          <a:off x="2256852" y="1289573"/>
          <a:ext cx="5284344" cy="463464"/>
        </a:xfrm>
        <a:custGeom>
          <a:avLst/>
          <a:gdLst/>
          <a:ahLst/>
          <a:cxnLst/>
          <a:rect l="0" t="0" r="0" b="0"/>
          <a:pathLst>
            <a:path>
              <a:moveTo>
                <a:pt x="5284344" y="0"/>
              </a:moveTo>
              <a:lnTo>
                <a:pt x="5284344" y="248832"/>
              </a:lnTo>
              <a:lnTo>
                <a:pt x="0" y="248832"/>
              </a:lnTo>
              <a:lnTo>
                <a:pt x="0" y="4634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4766339" y="1518835"/>
        <a:ext cx="265369" cy="4940"/>
      </dsp:txXfrm>
    </dsp:sp>
    <dsp:sp modelId="{CEC78A47-701F-4236-BB99-D5F2029E26FC}">
      <dsp:nvSpPr>
        <dsp:cNvPr id="0" name=""/>
        <dsp:cNvSpPr/>
      </dsp:nvSpPr>
      <dsp:spPr>
        <a:xfrm>
          <a:off x="6467142" y="2509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err="1" smtClean="0"/>
            <a:t>Medical</a:t>
          </a:r>
          <a:r>
            <a:rPr lang="is-IS" sz="1800" kern="1200" smtClean="0"/>
            <a:t> </a:t>
          </a:r>
          <a:r>
            <a:rPr lang="is-IS" sz="1800" kern="1200" err="1" smtClean="0"/>
            <a:t>examination</a:t>
          </a:r>
          <a:endParaRPr lang="is-IS" sz="1800" kern="1200"/>
        </a:p>
      </dsp:txBody>
      <dsp:txXfrm>
        <a:off x="6467142" y="2509"/>
        <a:ext cx="2148107" cy="1288864"/>
      </dsp:txXfrm>
    </dsp:sp>
    <dsp:sp modelId="{BB1A4E67-7E7E-417D-81E4-9926DB56D95E}">
      <dsp:nvSpPr>
        <dsp:cNvPr id="0" name=""/>
        <dsp:cNvSpPr/>
      </dsp:nvSpPr>
      <dsp:spPr>
        <a:xfrm>
          <a:off x="3329106" y="2384150"/>
          <a:ext cx="463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46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3548486" y="2427400"/>
        <a:ext cx="24703" cy="4940"/>
      </dsp:txXfrm>
    </dsp:sp>
    <dsp:sp modelId="{12EB68E9-973C-473F-A15B-A52FCD825A3B}">
      <dsp:nvSpPr>
        <dsp:cNvPr id="0" name=""/>
        <dsp:cNvSpPr/>
      </dsp:nvSpPr>
      <dsp:spPr>
        <a:xfrm>
          <a:off x="1182798" y="1785438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err="1" smtClean="0"/>
            <a:t>Social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services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referred</a:t>
          </a:r>
          <a:r>
            <a:rPr lang="is-IS" sz="1800" kern="1200" dirty="0" smtClean="0"/>
            <a:t> </a:t>
          </a:r>
          <a:endParaRPr lang="is-IS" sz="1800" kern="1200" dirty="0"/>
        </a:p>
      </dsp:txBody>
      <dsp:txXfrm>
        <a:off x="1182798" y="1785438"/>
        <a:ext cx="2148107" cy="1288864"/>
      </dsp:txXfrm>
    </dsp:sp>
    <dsp:sp modelId="{C8961A1C-4ED4-4531-ACB9-F95E18D0ADD9}">
      <dsp:nvSpPr>
        <dsp:cNvPr id="0" name=""/>
        <dsp:cNvSpPr/>
      </dsp:nvSpPr>
      <dsp:spPr>
        <a:xfrm>
          <a:off x="5971278" y="2384150"/>
          <a:ext cx="463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46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6190658" y="2427400"/>
        <a:ext cx="24703" cy="4940"/>
      </dsp:txXfrm>
    </dsp:sp>
    <dsp:sp modelId="{27B76EA9-4F01-4894-A63D-68D095EA5142}">
      <dsp:nvSpPr>
        <dsp:cNvPr id="0" name=""/>
        <dsp:cNvSpPr/>
      </dsp:nvSpPr>
      <dsp:spPr>
        <a:xfrm>
          <a:off x="3824970" y="1785438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err="1" smtClean="0"/>
            <a:t>Provision</a:t>
          </a:r>
          <a:r>
            <a:rPr lang="is-IS" sz="1800" kern="1200" dirty="0" smtClean="0"/>
            <a:t> of </a:t>
          </a:r>
          <a:r>
            <a:rPr lang="is-IS" sz="1800" kern="1200" dirty="0" err="1" smtClean="0"/>
            <a:t>restraining</a:t>
          </a:r>
          <a:r>
            <a:rPr lang="is-IS" sz="1800" kern="1200" dirty="0" smtClean="0"/>
            <a:t> order and </a:t>
          </a:r>
          <a:r>
            <a:rPr lang="is-IS" sz="1800" kern="1200" dirty="0" err="1" smtClean="0"/>
            <a:t>expulsion</a:t>
          </a:r>
          <a:r>
            <a:rPr lang="is-IS" sz="1800" kern="1200" dirty="0" smtClean="0"/>
            <a:t> of </a:t>
          </a:r>
          <a:r>
            <a:rPr lang="is-IS" sz="1800" kern="1200" dirty="0" err="1" smtClean="0"/>
            <a:t>home</a:t>
          </a:r>
          <a:endParaRPr lang="is-IS" sz="1800" kern="1200" dirty="0"/>
        </a:p>
      </dsp:txBody>
      <dsp:txXfrm>
        <a:off x="3824970" y="1785438"/>
        <a:ext cx="2148107" cy="1288864"/>
      </dsp:txXfrm>
    </dsp:sp>
    <dsp:sp modelId="{72D65454-5E19-4861-8513-FE9BF702EC20}">
      <dsp:nvSpPr>
        <dsp:cNvPr id="0" name=""/>
        <dsp:cNvSpPr/>
      </dsp:nvSpPr>
      <dsp:spPr>
        <a:xfrm>
          <a:off x="2256852" y="3072502"/>
          <a:ext cx="5284344" cy="463464"/>
        </a:xfrm>
        <a:custGeom>
          <a:avLst/>
          <a:gdLst/>
          <a:ahLst/>
          <a:cxnLst/>
          <a:rect l="0" t="0" r="0" b="0"/>
          <a:pathLst>
            <a:path>
              <a:moveTo>
                <a:pt x="5284344" y="0"/>
              </a:moveTo>
              <a:lnTo>
                <a:pt x="5284344" y="248832"/>
              </a:lnTo>
              <a:lnTo>
                <a:pt x="0" y="248832"/>
              </a:lnTo>
              <a:lnTo>
                <a:pt x="0" y="4634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4766339" y="3301764"/>
        <a:ext cx="265369" cy="4940"/>
      </dsp:txXfrm>
    </dsp:sp>
    <dsp:sp modelId="{FCDF4920-B199-4A76-9ADF-E75C55214946}">
      <dsp:nvSpPr>
        <dsp:cNvPr id="0" name=""/>
        <dsp:cNvSpPr/>
      </dsp:nvSpPr>
      <dsp:spPr>
        <a:xfrm>
          <a:off x="6467142" y="1785438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err="1" smtClean="0"/>
            <a:t>Provision</a:t>
          </a:r>
          <a:r>
            <a:rPr lang="is-IS" sz="1800" kern="1200" smtClean="0"/>
            <a:t> of </a:t>
          </a:r>
          <a:r>
            <a:rPr lang="is-IS" sz="1800" kern="1200" err="1" smtClean="0"/>
            <a:t>support</a:t>
          </a:r>
          <a:endParaRPr lang="is-IS" sz="1800" kern="1200"/>
        </a:p>
      </dsp:txBody>
      <dsp:txXfrm>
        <a:off x="6467142" y="1785438"/>
        <a:ext cx="2148107" cy="1288864"/>
      </dsp:txXfrm>
    </dsp:sp>
    <dsp:sp modelId="{C6CBF429-3E53-43EB-93E9-E3B5DF90D8AC}">
      <dsp:nvSpPr>
        <dsp:cNvPr id="0" name=""/>
        <dsp:cNvSpPr/>
      </dsp:nvSpPr>
      <dsp:spPr>
        <a:xfrm>
          <a:off x="3329106" y="4167079"/>
          <a:ext cx="463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46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500" kern="1200"/>
        </a:p>
      </dsp:txBody>
      <dsp:txXfrm>
        <a:off x="3548486" y="4210329"/>
        <a:ext cx="24703" cy="4940"/>
      </dsp:txXfrm>
    </dsp:sp>
    <dsp:sp modelId="{782FC5B6-3C3B-4558-98C5-CAC19C41ABFC}">
      <dsp:nvSpPr>
        <dsp:cNvPr id="0" name=""/>
        <dsp:cNvSpPr/>
      </dsp:nvSpPr>
      <dsp:spPr>
        <a:xfrm>
          <a:off x="1182798" y="3568367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dirty="0" err="1" smtClean="0"/>
            <a:t>Follow-up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visit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to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the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home</a:t>
          </a:r>
          <a:r>
            <a:rPr lang="is-IS" sz="1800" kern="1200" dirty="0" smtClean="0"/>
            <a:t> </a:t>
          </a:r>
          <a:r>
            <a:rPr lang="is-IS" sz="1800" kern="1200" dirty="0" err="1" smtClean="0"/>
            <a:t>within</a:t>
          </a:r>
          <a:r>
            <a:rPr lang="is-IS" sz="1800" kern="1200" dirty="0" smtClean="0"/>
            <a:t> a </a:t>
          </a:r>
          <a:r>
            <a:rPr lang="is-IS" sz="1800" kern="1200" dirty="0" err="1" smtClean="0"/>
            <a:t>week</a:t>
          </a:r>
          <a:r>
            <a:rPr lang="is-IS" sz="1800" kern="1200" dirty="0" smtClean="0"/>
            <a:t> of </a:t>
          </a:r>
          <a:r>
            <a:rPr lang="is-IS" sz="1800" kern="1200" dirty="0" err="1" smtClean="0"/>
            <a:t>event</a:t>
          </a:r>
          <a:endParaRPr lang="is-IS" sz="1800" kern="1200" dirty="0"/>
        </a:p>
      </dsp:txBody>
      <dsp:txXfrm>
        <a:off x="1182798" y="3568367"/>
        <a:ext cx="2148107" cy="1288864"/>
      </dsp:txXfrm>
    </dsp:sp>
    <dsp:sp modelId="{50784D04-1FFA-4D2D-A059-1A06909A252E}">
      <dsp:nvSpPr>
        <dsp:cNvPr id="0" name=""/>
        <dsp:cNvSpPr/>
      </dsp:nvSpPr>
      <dsp:spPr>
        <a:xfrm>
          <a:off x="3824970" y="3568367"/>
          <a:ext cx="2148107" cy="1288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err="1" smtClean="0"/>
            <a:t>Risk</a:t>
          </a:r>
          <a:r>
            <a:rPr lang="is-IS" sz="1800" kern="1200" smtClean="0"/>
            <a:t> </a:t>
          </a:r>
          <a:r>
            <a:rPr lang="is-IS" sz="1800" kern="1200" err="1" smtClean="0"/>
            <a:t>assessment</a:t>
          </a:r>
          <a:r>
            <a:rPr lang="is-IS" sz="1800" kern="1200" smtClean="0"/>
            <a:t>/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800" kern="1200" err="1" smtClean="0"/>
            <a:t>Emergency</a:t>
          </a:r>
          <a:r>
            <a:rPr lang="is-IS" sz="1800" kern="1200" smtClean="0"/>
            <a:t> </a:t>
          </a:r>
          <a:r>
            <a:rPr lang="is-IS" sz="1800" kern="1200" err="1" smtClean="0"/>
            <a:t>button</a:t>
          </a:r>
          <a:endParaRPr lang="is-IS" sz="1800" kern="1200"/>
        </a:p>
      </dsp:txBody>
      <dsp:txXfrm>
        <a:off x="3824970" y="3568367"/>
        <a:ext cx="2148107" cy="1288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5AFCE-3EAF-4446-8752-19349ACF992E}">
      <dsp:nvSpPr>
        <dsp:cNvPr id="0" name=""/>
        <dsp:cNvSpPr/>
      </dsp:nvSpPr>
      <dsp:spPr>
        <a:xfrm>
          <a:off x="6003921" y="3194162"/>
          <a:ext cx="2320465" cy="1503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300" kern="1200" smtClean="0"/>
            <a:t>regret</a:t>
          </a:r>
          <a:endParaRPr lang="is-IS" sz="2300" kern="1200"/>
        </a:p>
      </dsp:txBody>
      <dsp:txXfrm>
        <a:off x="6733079" y="3602965"/>
        <a:ext cx="1558287" cy="1061313"/>
      </dsp:txXfrm>
    </dsp:sp>
    <dsp:sp modelId="{F3D222A5-4754-4DE3-A9AD-84C57EBC2A3B}">
      <dsp:nvSpPr>
        <dsp:cNvPr id="0" name=""/>
        <dsp:cNvSpPr/>
      </dsp:nvSpPr>
      <dsp:spPr>
        <a:xfrm>
          <a:off x="2204556" y="3194162"/>
          <a:ext cx="2320465" cy="1503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17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300" kern="1200" smtClean="0"/>
            <a:t>„normal“</a:t>
          </a:r>
          <a:endParaRPr lang="is-IS" sz="2300" kern="1200"/>
        </a:p>
      </dsp:txBody>
      <dsp:txXfrm>
        <a:off x="2237575" y="3602965"/>
        <a:ext cx="1558287" cy="1061313"/>
      </dsp:txXfrm>
    </dsp:sp>
    <dsp:sp modelId="{025AE23C-61A9-41B0-9C6A-B609819BD10A}">
      <dsp:nvSpPr>
        <dsp:cNvPr id="0" name=""/>
        <dsp:cNvSpPr/>
      </dsp:nvSpPr>
      <dsp:spPr>
        <a:xfrm>
          <a:off x="5990578" y="0"/>
          <a:ext cx="2320465" cy="1503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17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300" kern="1200" smtClean="0"/>
            <a:t>chaos</a:t>
          </a:r>
          <a:endParaRPr lang="is-IS" sz="2300" kern="1200"/>
        </a:p>
      </dsp:txBody>
      <dsp:txXfrm>
        <a:off x="6719737" y="33019"/>
        <a:ext cx="1558287" cy="1061313"/>
      </dsp:txXfrm>
    </dsp:sp>
    <dsp:sp modelId="{B5D06B4C-7139-40E4-8108-D0B7F4BCFBF7}">
      <dsp:nvSpPr>
        <dsp:cNvPr id="0" name=""/>
        <dsp:cNvSpPr/>
      </dsp:nvSpPr>
      <dsp:spPr>
        <a:xfrm>
          <a:off x="2164528" y="0"/>
          <a:ext cx="2320465" cy="1503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300" kern="1200" smtClean="0"/>
            <a:t>tension</a:t>
          </a:r>
          <a:endParaRPr lang="is-IS" sz="2300" kern="1200"/>
        </a:p>
      </dsp:txBody>
      <dsp:txXfrm>
        <a:off x="2197547" y="33019"/>
        <a:ext cx="1558287" cy="1061313"/>
      </dsp:txXfrm>
    </dsp:sp>
    <dsp:sp modelId="{8C906D50-2718-44EF-99C6-AF9D92BB1F5F}">
      <dsp:nvSpPr>
        <dsp:cNvPr id="0" name=""/>
        <dsp:cNvSpPr/>
      </dsp:nvSpPr>
      <dsp:spPr>
        <a:xfrm>
          <a:off x="3176896" y="267745"/>
          <a:ext cx="2033930" cy="2033930"/>
        </a:xfrm>
        <a:prstGeom prst="pieWedg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3300" kern="1200"/>
        </a:p>
      </dsp:txBody>
      <dsp:txXfrm>
        <a:off x="3772620" y="863469"/>
        <a:ext cx="1438206" cy="1438206"/>
      </dsp:txXfrm>
    </dsp:sp>
    <dsp:sp modelId="{1A3F96DB-10B9-488A-8A81-4E3D19FF7F95}">
      <dsp:nvSpPr>
        <dsp:cNvPr id="0" name=""/>
        <dsp:cNvSpPr/>
      </dsp:nvSpPr>
      <dsp:spPr>
        <a:xfrm rot="5400000">
          <a:off x="5304772" y="267745"/>
          <a:ext cx="2033930" cy="2033930"/>
        </a:xfrm>
        <a:prstGeom prst="pieWedge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3300" kern="1200" dirty="0"/>
        </a:p>
      </dsp:txBody>
      <dsp:txXfrm rot="-5400000">
        <a:off x="5304772" y="863469"/>
        <a:ext cx="1438206" cy="1438206"/>
      </dsp:txXfrm>
    </dsp:sp>
    <dsp:sp modelId="{355BFADB-CBFC-4E01-85BE-952C4787032F}">
      <dsp:nvSpPr>
        <dsp:cNvPr id="0" name=""/>
        <dsp:cNvSpPr/>
      </dsp:nvSpPr>
      <dsp:spPr>
        <a:xfrm rot="10800000">
          <a:off x="5304772" y="2395621"/>
          <a:ext cx="2033930" cy="2033930"/>
        </a:xfrm>
        <a:prstGeom prst="pieWedg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3300" kern="1200"/>
        </a:p>
      </dsp:txBody>
      <dsp:txXfrm rot="10800000">
        <a:off x="5304772" y="2395621"/>
        <a:ext cx="1438206" cy="1438206"/>
      </dsp:txXfrm>
    </dsp:sp>
    <dsp:sp modelId="{20549337-D1F8-4704-ADBA-9043ECEBC75F}">
      <dsp:nvSpPr>
        <dsp:cNvPr id="0" name=""/>
        <dsp:cNvSpPr/>
      </dsp:nvSpPr>
      <dsp:spPr>
        <a:xfrm rot="16200000">
          <a:off x="3176896" y="2395621"/>
          <a:ext cx="2033930" cy="2033930"/>
        </a:xfrm>
        <a:prstGeom prst="pieWedg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s-IS" sz="3300" kern="1200"/>
        </a:p>
      </dsp:txBody>
      <dsp:txXfrm rot="5400000">
        <a:off x="3772620" y="2395621"/>
        <a:ext cx="1438206" cy="1438206"/>
      </dsp:txXfrm>
    </dsp:sp>
    <dsp:sp modelId="{51001348-0AAE-4C0E-8A6B-79D1517553DC}">
      <dsp:nvSpPr>
        <dsp:cNvPr id="0" name=""/>
        <dsp:cNvSpPr/>
      </dsp:nvSpPr>
      <dsp:spPr>
        <a:xfrm>
          <a:off x="4906676" y="1925892"/>
          <a:ext cx="702246" cy="610648"/>
        </a:xfrm>
        <a:prstGeom prst="circularArrow">
          <a:avLst/>
        </a:prstGeom>
        <a:gradFill rotWithShape="0">
          <a:gsLst>
            <a:gs pos="0">
              <a:schemeClr val="accent3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B136D115-9C43-48DA-9D32-A824E79E6CAD}">
      <dsp:nvSpPr>
        <dsp:cNvPr id="0" name=""/>
        <dsp:cNvSpPr/>
      </dsp:nvSpPr>
      <dsp:spPr>
        <a:xfrm rot="10800000">
          <a:off x="4906676" y="2160757"/>
          <a:ext cx="702246" cy="610648"/>
        </a:xfrm>
        <a:prstGeom prst="circularArrow">
          <a:avLst/>
        </a:prstGeom>
        <a:gradFill rotWithShape="0">
          <a:gsLst>
            <a:gs pos="0">
              <a:schemeClr val="accent3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D5851-10D6-4028-B2E1-716C9F7095BE}">
      <dsp:nvSpPr>
        <dsp:cNvPr id="0" name=""/>
        <dsp:cNvSpPr/>
      </dsp:nvSpPr>
      <dsp:spPr>
        <a:xfrm>
          <a:off x="2597227" y="1631717"/>
          <a:ext cx="1994321" cy="1994321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200" kern="1200" err="1" smtClean="0"/>
            <a:t>Police</a:t>
          </a:r>
          <a:endParaRPr lang="is-IS" sz="1200" kern="1200"/>
        </a:p>
      </dsp:txBody>
      <dsp:txXfrm>
        <a:off x="2998174" y="2098877"/>
        <a:ext cx="1192427" cy="1025122"/>
      </dsp:txXfrm>
    </dsp:sp>
    <dsp:sp modelId="{137EB37C-E57E-4338-BC86-8987BA923996}">
      <dsp:nvSpPr>
        <dsp:cNvPr id="0" name=""/>
        <dsp:cNvSpPr/>
      </dsp:nvSpPr>
      <dsp:spPr>
        <a:xfrm>
          <a:off x="1436894" y="1160332"/>
          <a:ext cx="1450415" cy="145041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200" kern="1200" err="1" smtClean="0"/>
            <a:t>Child</a:t>
          </a:r>
          <a:r>
            <a:rPr lang="is-IS" sz="1200" kern="1200" smtClean="0"/>
            <a:t> </a:t>
          </a:r>
          <a:r>
            <a:rPr lang="is-IS" sz="1200" kern="1200" err="1" smtClean="0"/>
            <a:t>protection</a:t>
          </a:r>
          <a:endParaRPr lang="is-IS" sz="1200" kern="1200"/>
        </a:p>
      </dsp:txBody>
      <dsp:txXfrm>
        <a:off x="1802040" y="1527685"/>
        <a:ext cx="720123" cy="715709"/>
      </dsp:txXfrm>
    </dsp:sp>
    <dsp:sp modelId="{10834D66-C37D-447D-A45A-F4ED2513C057}">
      <dsp:nvSpPr>
        <dsp:cNvPr id="0" name=""/>
        <dsp:cNvSpPr/>
      </dsp:nvSpPr>
      <dsp:spPr>
        <a:xfrm rot="20700000">
          <a:off x="2249275" y="159693"/>
          <a:ext cx="1421111" cy="1421111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200" kern="1200" err="1" smtClean="0"/>
            <a:t>Social</a:t>
          </a:r>
          <a:r>
            <a:rPr lang="is-IS" sz="1200" kern="1200" smtClean="0"/>
            <a:t> </a:t>
          </a:r>
          <a:r>
            <a:rPr lang="is-IS" sz="1200" kern="1200" err="1" smtClean="0"/>
            <a:t>service</a:t>
          </a:r>
          <a:endParaRPr lang="is-IS" sz="1200" kern="1200"/>
        </a:p>
      </dsp:txBody>
      <dsp:txXfrm rot="-20700000">
        <a:off x="2560966" y="471385"/>
        <a:ext cx="797728" cy="797728"/>
      </dsp:txXfrm>
    </dsp:sp>
    <dsp:sp modelId="{2C883CB1-E79C-4665-ADCF-932655CE70CB}">
      <dsp:nvSpPr>
        <dsp:cNvPr id="0" name=""/>
        <dsp:cNvSpPr/>
      </dsp:nvSpPr>
      <dsp:spPr>
        <a:xfrm>
          <a:off x="2437739" y="1334252"/>
          <a:ext cx="2552731" cy="2552731"/>
        </a:xfrm>
        <a:prstGeom prst="circularArrow">
          <a:avLst>
            <a:gd name="adj1" fmla="val 4687"/>
            <a:gd name="adj2" fmla="val 299029"/>
            <a:gd name="adj3" fmla="val 2501031"/>
            <a:gd name="adj4" fmla="val 15894273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B81C0-1C22-4356-B192-777BBF250DA6}">
      <dsp:nvSpPr>
        <dsp:cNvPr id="0" name=""/>
        <dsp:cNvSpPr/>
      </dsp:nvSpPr>
      <dsp:spPr>
        <a:xfrm>
          <a:off x="1180028" y="841849"/>
          <a:ext cx="1854718" cy="185471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8A67D-A226-423E-9369-2B9364483CDF}">
      <dsp:nvSpPr>
        <dsp:cNvPr id="0" name=""/>
        <dsp:cNvSpPr/>
      </dsp:nvSpPr>
      <dsp:spPr>
        <a:xfrm>
          <a:off x="1920557" y="-149144"/>
          <a:ext cx="1999760" cy="199976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8855-3A60-B249-9F8D-2C0042C191FD}">
      <dsp:nvSpPr>
        <dsp:cNvPr id="0" name=""/>
        <dsp:cNvSpPr/>
      </dsp:nvSpPr>
      <dsp:spPr>
        <a:xfrm>
          <a:off x="1601335" y="1161240"/>
          <a:ext cx="2849739" cy="2849739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Person in </a:t>
          </a:r>
          <a:r>
            <a:rPr lang="en-GB" sz="3400" kern="1200" dirty="0" err="1" smtClean="0"/>
            <a:t>Bjarkarhlíð</a:t>
          </a:r>
          <a:endParaRPr lang="en-GB" sz="3400" kern="1200" dirty="0"/>
        </a:p>
      </dsp:txBody>
      <dsp:txXfrm>
        <a:off x="2018670" y="1578575"/>
        <a:ext cx="2015069" cy="2015069"/>
      </dsp:txXfrm>
    </dsp:sp>
    <dsp:sp modelId="{3BDBBFB0-95E0-9241-888C-FCE95E50ACCB}">
      <dsp:nvSpPr>
        <dsp:cNvPr id="0" name=""/>
        <dsp:cNvSpPr/>
      </dsp:nvSpPr>
      <dsp:spPr>
        <a:xfrm>
          <a:off x="2313770" y="87921"/>
          <a:ext cx="1424869" cy="1424869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Social service</a:t>
          </a:r>
        </a:p>
      </dsp:txBody>
      <dsp:txXfrm>
        <a:off x="2522437" y="296588"/>
        <a:ext cx="1007535" cy="1007535"/>
      </dsp:txXfrm>
    </dsp:sp>
    <dsp:sp modelId="{2771F1CE-7803-8840-8BB6-1F303969D7CA}">
      <dsp:nvSpPr>
        <dsp:cNvPr id="0" name=""/>
        <dsp:cNvSpPr/>
      </dsp:nvSpPr>
      <dsp:spPr>
        <a:xfrm>
          <a:off x="4076901" y="1368910"/>
          <a:ext cx="1424869" cy="1424869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Children's </a:t>
          </a:r>
          <a:r>
            <a:rPr lang="en-GB" sz="1800" kern="1200" dirty="0" err="1" smtClean="0"/>
            <a:t>protecion</a:t>
          </a:r>
          <a:endParaRPr lang="en-GB" sz="1800" kern="1200" dirty="0"/>
        </a:p>
      </dsp:txBody>
      <dsp:txXfrm>
        <a:off x="4285568" y="1577577"/>
        <a:ext cx="1007535" cy="1007535"/>
      </dsp:txXfrm>
    </dsp:sp>
    <dsp:sp modelId="{68D3DCDC-869E-D74A-AB0A-3BB018D8865A}">
      <dsp:nvSpPr>
        <dsp:cNvPr id="0" name=""/>
        <dsp:cNvSpPr/>
      </dsp:nvSpPr>
      <dsp:spPr>
        <a:xfrm>
          <a:off x="3403445" y="3441594"/>
          <a:ext cx="1424869" cy="1424869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NGO´s</a:t>
          </a:r>
          <a:endParaRPr lang="en-GB" sz="1800" kern="1200" dirty="0"/>
        </a:p>
      </dsp:txBody>
      <dsp:txXfrm>
        <a:off x="3612112" y="3650261"/>
        <a:ext cx="1007535" cy="1007535"/>
      </dsp:txXfrm>
    </dsp:sp>
    <dsp:sp modelId="{88439D24-0CCD-DD48-8524-B2A089D1EBDA}">
      <dsp:nvSpPr>
        <dsp:cNvPr id="0" name=""/>
        <dsp:cNvSpPr/>
      </dsp:nvSpPr>
      <dsp:spPr>
        <a:xfrm>
          <a:off x="1224095" y="3441594"/>
          <a:ext cx="1424869" cy="1424869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Police</a:t>
          </a:r>
          <a:endParaRPr lang="en-GB" sz="1800" kern="1200" dirty="0"/>
        </a:p>
      </dsp:txBody>
      <dsp:txXfrm>
        <a:off x="1432762" y="3650261"/>
        <a:ext cx="1007535" cy="1007535"/>
      </dsp:txXfrm>
    </dsp:sp>
    <dsp:sp modelId="{1B062B7B-BFB1-D547-9AD9-3124D2E5DCE9}">
      <dsp:nvSpPr>
        <dsp:cNvPr id="0" name=""/>
        <dsp:cNvSpPr/>
      </dsp:nvSpPr>
      <dsp:spPr>
        <a:xfrm>
          <a:off x="550639" y="1368910"/>
          <a:ext cx="1424869" cy="1424869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Others</a:t>
          </a:r>
          <a:endParaRPr lang="en-GB" sz="1800" kern="1200" dirty="0"/>
        </a:p>
      </dsp:txBody>
      <dsp:txXfrm>
        <a:off x="759306" y="1577577"/>
        <a:ext cx="1007535" cy="10075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24442-470C-9B4B-A2BD-22564F6373AC}">
      <dsp:nvSpPr>
        <dsp:cNvPr id="0" name=""/>
        <dsp:cNvSpPr/>
      </dsp:nvSpPr>
      <dsp:spPr>
        <a:xfrm>
          <a:off x="2384630" y="2125526"/>
          <a:ext cx="2597866" cy="2597866"/>
        </a:xfrm>
        <a:prstGeom prst="gear9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Person</a:t>
          </a:r>
          <a:endParaRPr lang="en-GB" sz="2300" kern="1200" dirty="0"/>
        </a:p>
      </dsp:txBody>
      <dsp:txXfrm>
        <a:off x="2906917" y="2734064"/>
        <a:ext cx="1553292" cy="1335356"/>
      </dsp:txXfrm>
    </dsp:sp>
    <dsp:sp modelId="{AA24FDEB-59D8-2542-867F-94658810F630}">
      <dsp:nvSpPr>
        <dsp:cNvPr id="0" name=""/>
        <dsp:cNvSpPr/>
      </dsp:nvSpPr>
      <dsp:spPr>
        <a:xfrm>
          <a:off x="873144" y="1511485"/>
          <a:ext cx="1889357" cy="1889357"/>
        </a:xfrm>
        <a:prstGeom prst="gear6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System</a:t>
          </a:r>
          <a:endParaRPr lang="en-GB" sz="2300" kern="1200" dirty="0"/>
        </a:p>
      </dsp:txBody>
      <dsp:txXfrm>
        <a:off x="1348795" y="1990011"/>
        <a:ext cx="938055" cy="932305"/>
      </dsp:txXfrm>
    </dsp:sp>
    <dsp:sp modelId="{974A7DEC-4C39-E147-9024-EA8A5D676D20}">
      <dsp:nvSpPr>
        <dsp:cNvPr id="0" name=""/>
        <dsp:cNvSpPr/>
      </dsp:nvSpPr>
      <dsp:spPr>
        <a:xfrm rot="20700000">
          <a:off x="1931377" y="208022"/>
          <a:ext cx="1851184" cy="1851184"/>
        </a:xfrm>
        <a:prstGeom prst="gear6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NGO´s</a:t>
          </a:r>
          <a:endParaRPr lang="en-GB" sz="2300" kern="1200" dirty="0"/>
        </a:p>
      </dsp:txBody>
      <dsp:txXfrm rot="-20700000">
        <a:off x="2337396" y="614041"/>
        <a:ext cx="1039146" cy="1039146"/>
      </dsp:txXfrm>
    </dsp:sp>
    <dsp:sp modelId="{93A01BBE-817D-E849-9EC6-E8B84C9C3A36}">
      <dsp:nvSpPr>
        <dsp:cNvPr id="0" name=""/>
        <dsp:cNvSpPr/>
      </dsp:nvSpPr>
      <dsp:spPr>
        <a:xfrm>
          <a:off x="2190720" y="1730179"/>
          <a:ext cx="3325268" cy="3325268"/>
        </a:xfrm>
        <a:prstGeom prst="circularArrow">
          <a:avLst>
            <a:gd name="adj1" fmla="val 4688"/>
            <a:gd name="adj2" fmla="val 299029"/>
            <a:gd name="adj3" fmla="val 2527502"/>
            <a:gd name="adj4" fmla="val 15837068"/>
            <a:gd name="adj5" fmla="val 546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3F1D99-65DA-DC4F-9572-CC9E54D88EFD}">
      <dsp:nvSpPr>
        <dsp:cNvPr id="0" name=""/>
        <dsp:cNvSpPr/>
      </dsp:nvSpPr>
      <dsp:spPr>
        <a:xfrm>
          <a:off x="538543" y="1091171"/>
          <a:ext cx="2416015" cy="24160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5F0442-8C28-3F42-A782-BF23E4D9FCA9}">
      <dsp:nvSpPr>
        <dsp:cNvPr id="0" name=""/>
        <dsp:cNvSpPr/>
      </dsp:nvSpPr>
      <dsp:spPr>
        <a:xfrm>
          <a:off x="1503179" y="-199727"/>
          <a:ext cx="2604951" cy="260495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7C5BF-827C-3049-9330-39C809626999}" type="datetimeFigureOut">
              <a:rPr lang="en-GB" smtClean="0"/>
              <a:t>20/01/2018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EE157-9D5A-3447-B37C-C1CC09A9A7C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066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2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817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2923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2032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1091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972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is-I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6885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541D2-984E-45C0-9619-9F6EA8C05C00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8830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603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3881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4542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jarkahlíð millisíða græ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5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jarkahlíð millisíða ble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05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jarkahlíð millisíða 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87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2373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6788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677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8701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7412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8429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6272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988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7A30A-7453-4D92-9693-EE8D10753956}" type="datetimeFigureOut">
              <a:rPr lang="is-IS" smtClean="0"/>
              <a:t>20.1.2018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28276-EDBB-4A41-A143-269A92B7EF30}" type="slidenum">
              <a:rPr lang="is-IS" smtClean="0"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697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5.jpeg"/><Relationship Id="rId8" Type="http://schemas.openxmlformats.org/officeDocument/2006/relationships/image" Target="../media/image4.jpeg"/><Relationship Id="rId9" Type="http://schemas.openxmlformats.org/officeDocument/2006/relationships/image" Target="../media/image5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4.jpeg"/><Relationship Id="rId8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4.jpe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jpeg"/><Relationship Id="rId9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7.png"/><Relationship Id="rId9" Type="http://schemas.openxmlformats.org/officeDocument/2006/relationships/image" Target="../media/image4.jpeg"/><Relationship Id="rId10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8.png"/><Relationship Id="rId9" Type="http://schemas.openxmlformats.org/officeDocument/2006/relationships/image" Target="../media/image4.jpeg"/><Relationship Id="rId10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4.jpeg"/><Relationship Id="rId9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9.png"/><Relationship Id="rId9" Type="http://schemas.openxmlformats.org/officeDocument/2006/relationships/image" Target="../media/image4.jpeg"/><Relationship Id="rId10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jpe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4.jpe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883121"/>
            <a:ext cx="6858000" cy="259557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  <a:t/>
            </a:r>
            <a:br>
              <a:rPr lang="en-US" sz="4800" b="1" dirty="0">
                <a:solidFill>
                  <a:srgbClr val="5A5A5A"/>
                </a:solidFill>
                <a:latin typeface="Arial"/>
                <a:ea typeface="Cambria"/>
                <a:cs typeface="Times New Roman"/>
              </a:rPr>
            </a:br>
            <a:r>
              <a:rPr lang="en-US" sz="4800" b="1" dirty="0" err="1" smtClean="0">
                <a:latin typeface="Arial"/>
                <a:ea typeface="Cambria"/>
                <a:cs typeface="Times New Roman"/>
              </a:rPr>
              <a:t>Bjarkarhlíð</a:t>
            </a:r>
            <a:r>
              <a:rPr lang="is-IS" sz="3600" dirty="0">
                <a:solidFill>
                  <a:srgbClr val="5A5A5A"/>
                </a:solidFill>
                <a:latin typeface="Cambria"/>
                <a:ea typeface="Cambria"/>
                <a:cs typeface="Times New Roman"/>
              </a:rPr>
              <a:t/>
            </a:r>
            <a:br>
              <a:rPr lang="is-IS" sz="3600" dirty="0">
                <a:solidFill>
                  <a:srgbClr val="5A5A5A"/>
                </a:solidFill>
                <a:latin typeface="Cambria"/>
                <a:ea typeface="Cambria"/>
                <a:cs typeface="Times New Roman"/>
              </a:rPr>
            </a:br>
            <a:endParaRPr lang="is-I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993923"/>
            <a:ext cx="6858000" cy="1993220"/>
          </a:xfrm>
        </p:spPr>
        <p:txBody>
          <a:bodyPr>
            <a:normAutofit/>
          </a:bodyPr>
          <a:lstStyle/>
          <a:p>
            <a:endParaRPr lang="is-IS" dirty="0" smtClean="0"/>
          </a:p>
          <a:p>
            <a:pPr indent="21590"/>
            <a:r>
              <a:rPr lang="en-US" sz="1800" dirty="0" err="1" smtClean="0">
                <a:latin typeface="Arial"/>
                <a:ea typeface="Cambria"/>
                <a:cs typeface="Times New Roman"/>
              </a:rPr>
              <a:t>Berglind</a:t>
            </a:r>
            <a:r>
              <a:rPr lang="en-US" sz="1800" dirty="0" smtClean="0">
                <a:latin typeface="Arial"/>
                <a:ea typeface="Cambria"/>
                <a:cs typeface="Times New Roman"/>
              </a:rPr>
              <a:t> </a:t>
            </a:r>
            <a:r>
              <a:rPr lang="en-US" sz="1800" dirty="0" err="1" smtClean="0">
                <a:latin typeface="Arial"/>
                <a:ea typeface="Cambria"/>
                <a:cs typeface="Times New Roman"/>
              </a:rPr>
              <a:t>Eyjólfsdóttir</a:t>
            </a:r>
            <a:r>
              <a:rPr lang="en-US" sz="1800" dirty="0" smtClean="0">
                <a:latin typeface="Arial"/>
                <a:ea typeface="Cambria"/>
                <a:cs typeface="Times New Roman"/>
              </a:rPr>
              <a:t>   </a:t>
            </a:r>
          </a:p>
          <a:p>
            <a:pPr indent="21590"/>
            <a:endParaRPr lang="en-US" sz="1800" dirty="0">
              <a:latin typeface="Arial"/>
              <a:ea typeface="Cambria"/>
              <a:cs typeface="Times New Roman"/>
            </a:endParaRPr>
          </a:p>
          <a:p>
            <a:pPr indent="21590"/>
            <a:r>
              <a:rPr lang="en-US" sz="1800" dirty="0" smtClean="0">
                <a:latin typeface="Arial"/>
                <a:ea typeface="Cambria"/>
                <a:cs typeface="Times New Roman"/>
              </a:rPr>
              <a:t>Brussel 1. December  2017</a:t>
            </a:r>
            <a:endParaRPr lang="en-US" sz="1800" dirty="0">
              <a:latin typeface="Arial"/>
              <a:ea typeface="Cambria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4691" y="666403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1" y="3166954"/>
            <a:ext cx="3705365" cy="3705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1" y="662584"/>
            <a:ext cx="2792422" cy="3212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93" y="218223"/>
            <a:ext cx="6577485" cy="27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315887" y="376178"/>
            <a:ext cx="7750230" cy="1047509"/>
          </a:xfrm>
        </p:spPr>
        <p:txBody>
          <a:bodyPr>
            <a:normAutofit/>
          </a:bodyPr>
          <a:lstStyle/>
          <a:p>
            <a:pPr algn="ctr"/>
            <a:r>
              <a:rPr lang="en-GB" sz="4400" dirty="0" err="1"/>
              <a:t>Bjarkarhlíð</a:t>
            </a:r>
            <a:endParaRPr lang="en-GB" sz="4400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34639"/>
              </p:ext>
            </p:extLst>
          </p:nvPr>
        </p:nvGraphicFramePr>
        <p:xfrm>
          <a:off x="5585407" y="1579418"/>
          <a:ext cx="6052411" cy="495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4831" y="1828559"/>
            <a:ext cx="4665448" cy="3855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97"/>
            <a:ext cx="1729703" cy="1729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4558" y="76014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677246" y="1690687"/>
            <a:ext cx="4773429" cy="4486275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GB" dirty="0" smtClean="0"/>
              <a:t>Legal frame – regulations – procedures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Social service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Children's safety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Consent</a:t>
            </a:r>
          </a:p>
          <a:p>
            <a:pPr>
              <a:buFont typeface="Wingdings" charset="2"/>
              <a:buChar char="ü"/>
            </a:pPr>
            <a:r>
              <a:rPr lang="en-GB" dirty="0" smtClean="0"/>
              <a:t>“System thinking”</a:t>
            </a:r>
          </a:p>
          <a:p>
            <a:pPr>
              <a:buFont typeface="Wingdings" charset="2"/>
              <a:buChar char="ü"/>
            </a:pPr>
            <a:r>
              <a:rPr lang="en-GB" dirty="0" smtClean="0"/>
              <a:t>Knowledge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72971012"/>
              </p:ext>
            </p:extLst>
          </p:nvPr>
        </p:nvGraphicFramePr>
        <p:xfrm>
          <a:off x="5963273" y="1453570"/>
          <a:ext cx="5241600" cy="4723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575"/>
            <a:ext cx="1845425" cy="184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441" y="102059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2650" y="1690688"/>
            <a:ext cx="7886700" cy="471084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is-IS" dirty="0"/>
              <a:t>Collect data </a:t>
            </a:r>
            <a:endParaRPr lang="is-IS" dirty="0" smtClean="0"/>
          </a:p>
          <a:p>
            <a:pPr>
              <a:buFont typeface="Wingdings" charset="2"/>
              <a:buChar char="ü"/>
            </a:pPr>
            <a:r>
              <a:rPr lang="is-IS" dirty="0" smtClean="0"/>
              <a:t>Silo </a:t>
            </a:r>
            <a:r>
              <a:rPr lang="is-IS" dirty="0"/>
              <a:t>effects </a:t>
            </a:r>
            <a:r>
              <a:rPr lang="is-IS" dirty="0" smtClean="0"/>
              <a:t>off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is-IS" dirty="0"/>
              <a:t>Cooperation  </a:t>
            </a:r>
            <a:endParaRPr lang="is-IS" dirty="0" smtClean="0"/>
          </a:p>
          <a:p>
            <a:pPr>
              <a:buFont typeface="Wingdings" charset="2"/>
              <a:buChar char="ü"/>
            </a:pPr>
            <a:r>
              <a:rPr lang="is-IS" dirty="0"/>
              <a:t>Use all possible measures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is-IS" dirty="0" smtClean="0"/>
              <a:t>Sustainable funding</a:t>
            </a:r>
          </a:p>
          <a:p>
            <a:pPr>
              <a:buFont typeface="Wingdings" charset="2"/>
              <a:buChar char="ü"/>
            </a:pPr>
            <a:r>
              <a:rPr lang="is-IS" dirty="0" smtClean="0"/>
              <a:t>Support </a:t>
            </a:r>
            <a:r>
              <a:rPr lang="is-IS" dirty="0"/>
              <a:t>– </a:t>
            </a:r>
            <a:r>
              <a:rPr lang="is-IS" dirty="0" smtClean="0"/>
              <a:t>service – assistance </a:t>
            </a:r>
          </a:p>
          <a:p>
            <a:pPr>
              <a:buFont typeface="Wingdings" charset="2"/>
              <a:buChar char="ü"/>
            </a:pPr>
            <a:r>
              <a:rPr lang="is-IS" dirty="0" smtClean="0"/>
              <a:t>Outreach </a:t>
            </a:r>
            <a:endParaRPr lang="is-IS" dirty="0"/>
          </a:p>
          <a:p>
            <a:pPr>
              <a:buFont typeface="Wingdings" charset="2"/>
              <a:buChar char="ü"/>
            </a:pPr>
            <a:endParaRPr lang="is-I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s-IS" b="1" dirty="0" smtClean="0">
                <a:solidFill>
                  <a:srgbClr val="FF0000"/>
                </a:solidFill>
              </a:rPr>
              <a:t>	NO Brainer!!!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Highlights - key elements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68" y="4225860"/>
            <a:ext cx="3975027" cy="2078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167" y="2297733"/>
            <a:ext cx="3975027" cy="1928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488"/>
            <a:ext cx="2152650" cy="215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3651" y="102059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What is </a:t>
            </a:r>
            <a:r>
              <a:rPr lang="en-US" sz="6600" dirty="0"/>
              <a:t>Bjarkarhlíð?</a:t>
            </a:r>
          </a:p>
        </p:txBody>
      </p:sp>
    </p:spTree>
    <p:extLst>
      <p:ext uri="{BB962C8B-B14F-4D97-AF65-F5344CB8AC3E}">
        <p14:creationId xmlns:p14="http://schemas.microsoft.com/office/powerpoint/2010/main" val="9376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err="1"/>
              <a:t>Bjarkarhlíð</a:t>
            </a:r>
            <a:r>
              <a:rPr lang="en-US" sz="480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is-IS" sz="3600" dirty="0"/>
          </a:p>
          <a:p>
            <a:r>
              <a:rPr lang="is-IS" sz="3600" dirty="0" smtClean="0"/>
              <a:t>The </a:t>
            </a:r>
            <a:r>
              <a:rPr lang="is-IS" sz="3600" dirty="0" err="1" smtClean="0"/>
              <a:t>center</a:t>
            </a:r>
            <a:r>
              <a:rPr lang="is-IS" sz="3600" dirty="0" smtClean="0"/>
              <a:t> </a:t>
            </a:r>
            <a:r>
              <a:rPr lang="is-IS" sz="3600" dirty="0" err="1" smtClean="0"/>
              <a:t>was</a:t>
            </a:r>
            <a:r>
              <a:rPr lang="is-IS" sz="3600" dirty="0" smtClean="0"/>
              <a:t> </a:t>
            </a:r>
            <a:r>
              <a:rPr lang="is-IS" sz="3600" dirty="0" err="1" smtClean="0"/>
              <a:t>formally</a:t>
            </a:r>
            <a:r>
              <a:rPr lang="is-IS" sz="3600" dirty="0" smtClean="0"/>
              <a:t> </a:t>
            </a:r>
            <a:r>
              <a:rPr lang="is-IS" sz="3600" dirty="0" err="1" smtClean="0"/>
              <a:t>opened</a:t>
            </a:r>
            <a:r>
              <a:rPr lang="is-IS" sz="3600" dirty="0" smtClean="0"/>
              <a:t> </a:t>
            </a:r>
            <a:r>
              <a:rPr lang="is-IS" sz="3600" dirty="0" err="1" smtClean="0"/>
              <a:t>the</a:t>
            </a:r>
            <a:r>
              <a:rPr lang="is-IS" sz="3600" dirty="0" smtClean="0"/>
              <a:t> 2. mars 2017</a:t>
            </a:r>
          </a:p>
          <a:p>
            <a:r>
              <a:rPr lang="is-IS" sz="3600" dirty="0" smtClean="0"/>
              <a:t>The </a:t>
            </a:r>
            <a:r>
              <a:rPr lang="is-IS" sz="3600" dirty="0" err="1" smtClean="0"/>
              <a:t>Family</a:t>
            </a:r>
            <a:r>
              <a:rPr lang="is-IS" sz="3600" dirty="0" smtClean="0"/>
              <a:t> </a:t>
            </a:r>
            <a:r>
              <a:rPr lang="is-IS" sz="3600" dirty="0"/>
              <a:t>Justice </a:t>
            </a:r>
            <a:r>
              <a:rPr lang="is-IS" sz="3600" dirty="0" err="1"/>
              <a:t>Center</a:t>
            </a:r>
            <a:r>
              <a:rPr lang="is-IS" sz="3600" dirty="0"/>
              <a:t> </a:t>
            </a:r>
            <a:r>
              <a:rPr lang="is-IS" sz="3600" dirty="0" err="1" smtClean="0"/>
              <a:t>model</a:t>
            </a:r>
            <a:r>
              <a:rPr lang="is-IS" sz="3600" dirty="0" smtClean="0"/>
              <a:t> </a:t>
            </a:r>
            <a:r>
              <a:rPr lang="is-IS" sz="3600" dirty="0" err="1" smtClean="0"/>
              <a:t>comes</a:t>
            </a:r>
            <a:r>
              <a:rPr lang="is-IS" sz="3600" dirty="0" smtClean="0"/>
              <a:t> </a:t>
            </a:r>
            <a:r>
              <a:rPr lang="is-IS" sz="3600" dirty="0" err="1" smtClean="0"/>
              <a:t>from</a:t>
            </a:r>
            <a:r>
              <a:rPr lang="is-IS" sz="3600" dirty="0" smtClean="0"/>
              <a:t> </a:t>
            </a:r>
            <a:r>
              <a:rPr lang="is-IS" sz="3600" dirty="0" err="1" smtClean="0"/>
              <a:t>the</a:t>
            </a:r>
            <a:r>
              <a:rPr lang="is-IS" sz="3600" dirty="0" smtClean="0"/>
              <a:t> USA</a:t>
            </a:r>
            <a:endParaRPr lang="is-IS" sz="3600" dirty="0"/>
          </a:p>
          <a:p>
            <a:r>
              <a:rPr lang="is-IS" sz="3600" dirty="0" err="1" smtClean="0"/>
              <a:t>Iceland</a:t>
            </a:r>
            <a:r>
              <a:rPr lang="is-IS" sz="3600" dirty="0" smtClean="0"/>
              <a:t> is </a:t>
            </a:r>
            <a:r>
              <a:rPr lang="is-IS" sz="3600" dirty="0" err="1" smtClean="0"/>
              <a:t>the</a:t>
            </a:r>
            <a:r>
              <a:rPr lang="is-IS" sz="3600" dirty="0" smtClean="0"/>
              <a:t> 8th </a:t>
            </a:r>
            <a:r>
              <a:rPr lang="is-IS" sz="3600" dirty="0" err="1" smtClean="0"/>
              <a:t>country</a:t>
            </a:r>
            <a:r>
              <a:rPr lang="is-IS" sz="3600" dirty="0" smtClean="0"/>
              <a:t> in </a:t>
            </a:r>
            <a:r>
              <a:rPr lang="is-IS" sz="3600" dirty="0" err="1" smtClean="0"/>
              <a:t>Europe</a:t>
            </a:r>
            <a:endParaRPr lang="is-IS" sz="3600" dirty="0"/>
          </a:p>
          <a:p>
            <a:r>
              <a:rPr lang="is-IS" sz="3600" dirty="0" err="1"/>
              <a:t>P</a:t>
            </a:r>
            <a:r>
              <a:rPr lang="is-IS" sz="3600" dirty="0" err="1" smtClean="0"/>
              <a:t>ilot</a:t>
            </a:r>
            <a:r>
              <a:rPr lang="is-IS" sz="3600" dirty="0" smtClean="0"/>
              <a:t> </a:t>
            </a:r>
            <a:r>
              <a:rPr lang="is-IS" sz="3600" dirty="0" err="1" smtClean="0"/>
              <a:t>project</a:t>
            </a:r>
            <a:r>
              <a:rPr lang="is-IS" sz="3600" dirty="0" smtClean="0"/>
              <a:t> for 2 </a:t>
            </a:r>
            <a:r>
              <a:rPr lang="is-IS" sz="3600" dirty="0" err="1" smtClean="0"/>
              <a:t>years</a:t>
            </a:r>
            <a:endParaRPr lang="is-IS" sz="3600" dirty="0"/>
          </a:p>
          <a:p>
            <a:r>
              <a:rPr lang="is-IS" sz="3600" dirty="0" err="1"/>
              <a:t>I</a:t>
            </a:r>
            <a:r>
              <a:rPr lang="is-IS" sz="3600" dirty="0" err="1" smtClean="0"/>
              <a:t>nterdisciplinary</a:t>
            </a:r>
            <a:r>
              <a:rPr lang="is-IS" sz="3600" dirty="0" smtClean="0"/>
              <a:t> </a:t>
            </a:r>
            <a:r>
              <a:rPr lang="is-IS" sz="3600" dirty="0" err="1" smtClean="0"/>
              <a:t>cooperation</a:t>
            </a:r>
            <a:r>
              <a:rPr lang="is-IS" sz="3600" dirty="0" smtClean="0"/>
              <a:t> </a:t>
            </a:r>
            <a:endParaRPr lang="is-IS" sz="3600" dirty="0"/>
          </a:p>
          <a:p>
            <a:r>
              <a:rPr lang="is-IS" sz="3600" dirty="0" err="1" smtClean="0"/>
              <a:t>All</a:t>
            </a:r>
            <a:r>
              <a:rPr lang="is-IS" sz="3600" dirty="0" smtClean="0"/>
              <a:t> </a:t>
            </a:r>
            <a:r>
              <a:rPr lang="is-IS" sz="3600" dirty="0" err="1"/>
              <a:t>services</a:t>
            </a:r>
            <a:r>
              <a:rPr lang="is-IS" sz="3600" dirty="0"/>
              <a:t> </a:t>
            </a:r>
            <a:r>
              <a:rPr lang="is-IS" sz="3600" dirty="0" err="1"/>
              <a:t>in</a:t>
            </a:r>
            <a:r>
              <a:rPr lang="is-IS" sz="3600" dirty="0"/>
              <a:t> Bjarkarhlíð </a:t>
            </a:r>
            <a:r>
              <a:rPr lang="is-IS" sz="3600" dirty="0" err="1"/>
              <a:t>are</a:t>
            </a:r>
            <a:r>
              <a:rPr lang="is-IS" sz="3600" dirty="0"/>
              <a:t> </a:t>
            </a:r>
            <a:r>
              <a:rPr lang="is-IS" sz="3600" dirty="0" err="1"/>
              <a:t>free</a:t>
            </a:r>
            <a:r>
              <a:rPr lang="is-IS" sz="3600" dirty="0"/>
              <a:t> of </a:t>
            </a:r>
            <a:r>
              <a:rPr lang="is-IS" sz="3600" dirty="0" err="1" smtClean="0"/>
              <a:t>charge</a:t>
            </a:r>
            <a:endParaRPr lang="is-IS" sz="3600" dirty="0" smtClean="0"/>
          </a:p>
          <a:p>
            <a:r>
              <a:rPr lang="is-IS" sz="3600" dirty="0" err="1" smtClean="0"/>
              <a:t>One</a:t>
            </a:r>
            <a:r>
              <a:rPr lang="is-IS" sz="3600" dirty="0" smtClean="0"/>
              <a:t> </a:t>
            </a:r>
            <a:r>
              <a:rPr lang="is-IS" sz="3600" dirty="0" err="1"/>
              <a:t>stop</a:t>
            </a:r>
            <a:r>
              <a:rPr lang="is-IS" sz="3600" dirty="0"/>
              <a:t> </a:t>
            </a:r>
            <a:r>
              <a:rPr lang="is-IS" sz="3600" dirty="0" err="1"/>
              <a:t>shop</a:t>
            </a:r>
            <a:endParaRPr lang="is-IS" sz="3600" dirty="0"/>
          </a:p>
          <a:p>
            <a:endParaRPr lang="is-IS" sz="3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149" y="324168"/>
            <a:ext cx="1744865" cy="185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0899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is-IS" sz="2200" dirty="0" err="1"/>
              <a:t>Partnering</a:t>
            </a:r>
            <a:r>
              <a:rPr lang="is-IS" sz="2200" dirty="0"/>
              <a:t> </a:t>
            </a:r>
            <a:r>
              <a:rPr lang="is-IS" sz="2200" dirty="0" err="1"/>
              <a:t>with</a:t>
            </a:r>
            <a:r>
              <a:rPr lang="is-IS" sz="2200" dirty="0"/>
              <a:t> </a:t>
            </a:r>
            <a:r>
              <a:rPr lang="is-IS" sz="2200" dirty="0" smtClean="0"/>
              <a:t>Bjarkarhlíð</a:t>
            </a:r>
            <a:endParaRPr lang="en-US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466932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64974"/>
            <a:ext cx="3932237" cy="45040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smtClean="0"/>
              <a:t>City of Reykjavík</a:t>
            </a: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err="1" smtClean="0"/>
              <a:t>Ministry</a:t>
            </a:r>
            <a:r>
              <a:rPr lang="is-IS" sz="2400" dirty="0" smtClean="0"/>
              <a:t> of </a:t>
            </a:r>
            <a:r>
              <a:rPr lang="is-IS" sz="2400" dirty="0" err="1"/>
              <a:t>W</a:t>
            </a:r>
            <a:r>
              <a:rPr lang="is-IS" sz="2400" dirty="0" err="1" smtClean="0"/>
              <a:t>elfare</a:t>
            </a: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err="1" smtClean="0"/>
              <a:t>Ministry</a:t>
            </a:r>
            <a:r>
              <a:rPr lang="is-IS" sz="2400" dirty="0" smtClean="0"/>
              <a:t> of </a:t>
            </a:r>
            <a:r>
              <a:rPr lang="is-IS" sz="2400" dirty="0" err="1" smtClean="0"/>
              <a:t>Justice</a:t>
            </a: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smtClean="0"/>
              <a:t>Metropolitan </a:t>
            </a:r>
            <a:r>
              <a:rPr lang="is-IS" sz="2400" dirty="0" err="1" smtClean="0"/>
              <a:t>Area</a:t>
            </a:r>
            <a:r>
              <a:rPr lang="is-IS" sz="2400" dirty="0" smtClean="0"/>
              <a:t> </a:t>
            </a:r>
            <a:r>
              <a:rPr lang="is-IS" sz="2400" dirty="0" err="1" smtClean="0"/>
              <a:t>Police</a:t>
            </a: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Stígamót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Drekaslóð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err="1" smtClean="0"/>
              <a:t>Womens</a:t>
            </a:r>
            <a:r>
              <a:rPr lang="is-IS" sz="2400" dirty="0" smtClean="0"/>
              <a:t> </a:t>
            </a:r>
            <a:r>
              <a:rPr lang="is-IS" sz="2400" dirty="0" err="1"/>
              <a:t>S</a:t>
            </a:r>
            <a:r>
              <a:rPr lang="is-IS" sz="2400" dirty="0" err="1" smtClean="0"/>
              <a:t>helter</a:t>
            </a: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err="1" smtClean="0"/>
              <a:t>Icelandic</a:t>
            </a:r>
            <a:r>
              <a:rPr lang="is-IS" sz="2400" dirty="0" smtClean="0"/>
              <a:t> </a:t>
            </a:r>
            <a:r>
              <a:rPr lang="is-IS" sz="2400" dirty="0" err="1"/>
              <a:t>H</a:t>
            </a:r>
            <a:r>
              <a:rPr lang="is-IS" sz="2400" dirty="0" err="1" smtClean="0"/>
              <a:t>uman</a:t>
            </a:r>
            <a:r>
              <a:rPr lang="is-IS" sz="2400" dirty="0" smtClean="0"/>
              <a:t> </a:t>
            </a:r>
            <a:r>
              <a:rPr lang="is-IS" sz="2400" dirty="0" err="1"/>
              <a:t>R</a:t>
            </a:r>
            <a:r>
              <a:rPr lang="is-IS" sz="2400" dirty="0" err="1" smtClean="0"/>
              <a:t>igths</a:t>
            </a:r>
            <a:r>
              <a:rPr lang="is-IS" sz="2400" dirty="0" smtClean="0"/>
              <a:t> </a:t>
            </a:r>
            <a:r>
              <a:rPr lang="is-IS" sz="2400" dirty="0" err="1"/>
              <a:t>C</a:t>
            </a:r>
            <a:r>
              <a:rPr lang="is-IS" sz="2400" dirty="0" err="1" smtClean="0"/>
              <a:t>enter</a:t>
            </a:r>
            <a:endParaRPr lang="is-I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 err="1" smtClean="0"/>
              <a:t>Women</a:t>
            </a:r>
            <a:r>
              <a:rPr lang="is-IS" sz="2400" dirty="0" smtClean="0"/>
              <a:t>‘s </a:t>
            </a:r>
            <a:r>
              <a:rPr lang="is-IS" sz="2400" dirty="0" err="1" smtClean="0"/>
              <a:t>counseling</a:t>
            </a:r>
            <a:endParaRPr lang="is-I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878" y="5274383"/>
            <a:ext cx="1420428" cy="15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do we do?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355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33046"/>
            <a:ext cx="10515600" cy="554391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Assistance for individuals, 18 years and older, and of all sexes that are </a:t>
            </a:r>
            <a:r>
              <a:rPr lang="en-US" dirty="0" smtClean="0"/>
              <a:t>survivors of violence</a:t>
            </a:r>
            <a:r>
              <a:rPr lang="en-US" dirty="0"/>
              <a:t>.</a:t>
            </a:r>
            <a:endParaRPr lang="is-IS" dirty="0"/>
          </a:p>
          <a:p>
            <a:pPr lvl="0"/>
            <a:r>
              <a:rPr lang="en-US" dirty="0"/>
              <a:t>Individuals that have suffered from domestic violence, sexual violence, violence against the elderly, or human trafficking, can get comprehensive services that focus on their needs. </a:t>
            </a:r>
            <a:endParaRPr lang="is-IS" dirty="0"/>
          </a:p>
          <a:p>
            <a:pPr lvl="0"/>
            <a:r>
              <a:rPr lang="en-US" dirty="0"/>
              <a:t>Coordinated services and professional consultation and </a:t>
            </a:r>
            <a:r>
              <a:rPr lang="en-US" dirty="0" smtClean="0"/>
              <a:t>counselling</a:t>
            </a:r>
            <a:r>
              <a:rPr lang="en-US" dirty="0"/>
              <a:t>.</a:t>
            </a:r>
            <a:endParaRPr lang="is-IS" dirty="0"/>
          </a:p>
          <a:p>
            <a:pPr lvl="0"/>
            <a:r>
              <a:rPr lang="en-US" dirty="0"/>
              <a:t>Individual interviews for survivors of violence.</a:t>
            </a:r>
            <a:endParaRPr lang="is-IS" dirty="0"/>
          </a:p>
          <a:p>
            <a:pPr lvl="0"/>
            <a:r>
              <a:rPr lang="en-US" dirty="0"/>
              <a:t>Legal consultation.</a:t>
            </a:r>
            <a:endParaRPr lang="is-IS" dirty="0"/>
          </a:p>
          <a:p>
            <a:r>
              <a:rPr lang="is-IS" dirty="0" err="1" smtClean="0"/>
              <a:t>Consultation</a:t>
            </a:r>
            <a:r>
              <a:rPr lang="is-IS" dirty="0" smtClean="0"/>
              <a:t> </a:t>
            </a:r>
            <a:r>
              <a:rPr lang="is-IS" dirty="0" err="1"/>
              <a:t>with</a:t>
            </a:r>
            <a:r>
              <a:rPr lang="is-IS" dirty="0"/>
              <a:t> </a:t>
            </a:r>
            <a:r>
              <a:rPr lang="is-IS" dirty="0" err="1"/>
              <a:t>social</a:t>
            </a:r>
            <a:r>
              <a:rPr lang="is-IS" dirty="0"/>
              <a:t> </a:t>
            </a:r>
            <a:r>
              <a:rPr lang="is-IS" dirty="0" err="1" smtClean="0"/>
              <a:t>workers</a:t>
            </a:r>
            <a:r>
              <a:rPr lang="en-US" dirty="0" smtClean="0"/>
              <a:t> </a:t>
            </a:r>
            <a:r>
              <a:rPr lang="en-US" dirty="0"/>
              <a:t>and help with the process of applying for other resources, such as financial support and housing benefits.</a:t>
            </a:r>
            <a:endParaRPr lang="is-IS" dirty="0"/>
          </a:p>
          <a:p>
            <a:r>
              <a:rPr lang="is-IS" dirty="0" smtClean="0"/>
              <a:t>The </a:t>
            </a:r>
            <a:r>
              <a:rPr lang="is-IS" dirty="0" err="1" smtClean="0"/>
              <a:t>police</a:t>
            </a:r>
            <a:r>
              <a:rPr lang="is-IS" dirty="0" smtClean="0"/>
              <a:t> </a:t>
            </a:r>
            <a:r>
              <a:rPr lang="is-IS" dirty="0" err="1" smtClean="0"/>
              <a:t>provides</a:t>
            </a:r>
            <a:r>
              <a:rPr lang="is-IS" dirty="0" smtClean="0"/>
              <a:t> </a:t>
            </a:r>
            <a:r>
              <a:rPr lang="is-IS" dirty="0" err="1"/>
              <a:t>information</a:t>
            </a:r>
            <a:r>
              <a:rPr lang="is-IS" dirty="0"/>
              <a:t> </a:t>
            </a:r>
            <a:r>
              <a:rPr lang="is-IS" dirty="0" err="1"/>
              <a:t>about</a:t>
            </a:r>
            <a:r>
              <a:rPr lang="is-IS" dirty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/>
              <a:t>justice</a:t>
            </a:r>
            <a:r>
              <a:rPr lang="is-IS" dirty="0"/>
              <a:t> </a:t>
            </a:r>
            <a:r>
              <a:rPr lang="is-IS" dirty="0" err="1" smtClean="0"/>
              <a:t>system</a:t>
            </a:r>
            <a:r>
              <a:rPr lang="is-IS" dirty="0" smtClean="0"/>
              <a:t> and </a:t>
            </a:r>
            <a:r>
              <a:rPr lang="is-IS" dirty="0" err="1" smtClean="0"/>
              <a:t>charge</a:t>
            </a:r>
            <a:r>
              <a:rPr lang="is-IS" dirty="0" smtClean="0"/>
              <a:t> </a:t>
            </a:r>
            <a:r>
              <a:rPr lang="is-IS" dirty="0" err="1" smtClean="0"/>
              <a:t>process</a:t>
            </a:r>
            <a:r>
              <a:rPr lang="is-IS" dirty="0" smtClean="0"/>
              <a:t>.</a:t>
            </a:r>
            <a:endParaRPr lang="is-IS" dirty="0"/>
          </a:p>
          <a:p>
            <a:pPr lvl="0"/>
            <a:r>
              <a:rPr lang="en-US" dirty="0" smtClean="0"/>
              <a:t>Assistance  </a:t>
            </a:r>
            <a:r>
              <a:rPr lang="en-US" dirty="0"/>
              <a:t>from the police in assuring safety for survivors and risk assessment. </a:t>
            </a:r>
            <a:endParaRPr lang="is-IS" dirty="0"/>
          </a:p>
          <a:p>
            <a:pPr lvl="0"/>
            <a:r>
              <a:rPr lang="en-US" dirty="0"/>
              <a:t>Education and courses about the nature and consequences of </a:t>
            </a:r>
            <a:r>
              <a:rPr lang="en-US" dirty="0" smtClean="0"/>
              <a:t>violence.</a:t>
            </a:r>
            <a:endParaRPr lang="is-I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771" y="102058"/>
            <a:ext cx="1409535" cy="14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How</a:t>
            </a:r>
            <a:r>
              <a:rPr lang="is-IS" dirty="0" smtClean="0"/>
              <a:t> </a:t>
            </a:r>
            <a:r>
              <a:rPr lang="is-IS" dirty="0" err="1" smtClean="0"/>
              <a:t>we</a:t>
            </a:r>
            <a:r>
              <a:rPr lang="is-IS" dirty="0" smtClean="0"/>
              <a:t> </a:t>
            </a:r>
            <a:r>
              <a:rPr lang="is-IS" dirty="0" err="1" smtClean="0"/>
              <a:t>do</a:t>
            </a:r>
            <a:r>
              <a:rPr lang="is-IS" dirty="0" smtClean="0"/>
              <a:t> </a:t>
            </a:r>
            <a:r>
              <a:rPr lang="is-IS" dirty="0" err="1" smtClean="0"/>
              <a:t>it</a:t>
            </a:r>
            <a:r>
              <a:rPr lang="is-IS" dirty="0" smtClean="0"/>
              <a:t>!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err="1" smtClean="0"/>
              <a:t>Coordination</a:t>
            </a:r>
            <a:r>
              <a:rPr lang="is-IS" dirty="0" smtClean="0"/>
              <a:t> of </a:t>
            </a:r>
            <a:r>
              <a:rPr lang="is-IS" dirty="0" err="1" smtClean="0"/>
              <a:t>multiple</a:t>
            </a:r>
            <a:r>
              <a:rPr lang="is-IS" dirty="0" smtClean="0"/>
              <a:t> </a:t>
            </a:r>
            <a:r>
              <a:rPr lang="is-IS" dirty="0" err="1" smtClean="0"/>
              <a:t>local</a:t>
            </a:r>
            <a:r>
              <a:rPr lang="is-IS" dirty="0" smtClean="0"/>
              <a:t> </a:t>
            </a:r>
            <a:r>
              <a:rPr lang="is-IS" dirty="0" err="1" smtClean="0"/>
              <a:t>providers</a:t>
            </a:r>
            <a:r>
              <a:rPr lang="is-IS" dirty="0" smtClean="0"/>
              <a:t> </a:t>
            </a:r>
            <a:r>
              <a:rPr lang="is-IS" dirty="0" err="1" smtClean="0"/>
              <a:t>from</a:t>
            </a:r>
            <a:r>
              <a:rPr lang="is-IS" dirty="0" smtClean="0"/>
              <a:t> 6 </a:t>
            </a:r>
            <a:r>
              <a:rPr lang="is-IS" dirty="0" err="1" smtClean="0"/>
              <a:t>sites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establish</a:t>
            </a:r>
            <a:r>
              <a:rPr lang="is-IS" dirty="0" smtClean="0"/>
              <a:t> </a:t>
            </a:r>
            <a:r>
              <a:rPr lang="is-IS" dirty="0" err="1" smtClean="0"/>
              <a:t>support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justice</a:t>
            </a:r>
            <a:r>
              <a:rPr lang="is-IS" dirty="0" smtClean="0"/>
              <a:t> </a:t>
            </a:r>
            <a:r>
              <a:rPr lang="is-IS" dirty="0" err="1" smtClean="0"/>
              <a:t>services</a:t>
            </a:r>
            <a:r>
              <a:rPr lang="is-IS" dirty="0" smtClean="0"/>
              <a:t> </a:t>
            </a:r>
            <a:r>
              <a:rPr lang="is-IS" dirty="0" err="1" smtClean="0"/>
              <a:t>in</a:t>
            </a:r>
            <a:r>
              <a:rPr lang="is-IS" dirty="0" smtClean="0"/>
              <a:t> </a:t>
            </a:r>
            <a:r>
              <a:rPr lang="is-IS" dirty="0" err="1" smtClean="0"/>
              <a:t>one</a:t>
            </a:r>
            <a:r>
              <a:rPr lang="is-IS" dirty="0" smtClean="0"/>
              <a:t> </a:t>
            </a:r>
            <a:r>
              <a:rPr lang="is-IS" dirty="0" err="1" smtClean="0"/>
              <a:t>physical</a:t>
            </a:r>
            <a:r>
              <a:rPr lang="is-IS" dirty="0" smtClean="0"/>
              <a:t> </a:t>
            </a:r>
            <a:r>
              <a:rPr lang="is-IS" dirty="0" err="1" smtClean="0"/>
              <a:t>location</a:t>
            </a:r>
            <a:r>
              <a:rPr lang="is-IS" dirty="0" smtClean="0"/>
              <a:t>.</a:t>
            </a:r>
          </a:p>
          <a:p>
            <a:r>
              <a:rPr lang="is-IS" dirty="0" err="1" smtClean="0"/>
              <a:t>Providing</a:t>
            </a:r>
            <a:r>
              <a:rPr lang="is-IS" dirty="0" smtClean="0"/>
              <a:t> „</a:t>
            </a:r>
            <a:r>
              <a:rPr lang="is-IS" dirty="0" err="1" smtClean="0"/>
              <a:t>one</a:t>
            </a:r>
            <a:r>
              <a:rPr lang="is-IS" dirty="0" smtClean="0"/>
              <a:t> </a:t>
            </a:r>
            <a:r>
              <a:rPr lang="is-IS" dirty="0" err="1" smtClean="0"/>
              <a:t>stop</a:t>
            </a:r>
            <a:r>
              <a:rPr lang="is-IS" dirty="0" smtClean="0"/>
              <a:t> </a:t>
            </a:r>
            <a:r>
              <a:rPr lang="is-IS" dirty="0" err="1" smtClean="0"/>
              <a:t>shopping</a:t>
            </a:r>
            <a:r>
              <a:rPr lang="is-IS" dirty="0" smtClean="0"/>
              <a:t>“ for </a:t>
            </a:r>
            <a:r>
              <a:rPr lang="is-IS" dirty="0" err="1" smtClean="0"/>
              <a:t>victimes</a:t>
            </a:r>
            <a:r>
              <a:rPr lang="is-IS" dirty="0" smtClean="0"/>
              <a:t> </a:t>
            </a:r>
            <a:r>
              <a:rPr lang="is-IS" dirty="0" err="1" smtClean="0"/>
              <a:t>in</a:t>
            </a:r>
            <a:r>
              <a:rPr lang="is-IS" dirty="0" smtClean="0"/>
              <a:t> </a:t>
            </a:r>
            <a:r>
              <a:rPr lang="is-IS" dirty="0" err="1" smtClean="0"/>
              <a:t>need</a:t>
            </a:r>
            <a:r>
              <a:rPr lang="is-IS" dirty="0" smtClean="0"/>
              <a:t> of </a:t>
            </a:r>
            <a:r>
              <a:rPr lang="is-IS" dirty="0" err="1" smtClean="0"/>
              <a:t>services</a:t>
            </a:r>
            <a:r>
              <a:rPr lang="is-IS" dirty="0" smtClean="0"/>
              <a:t>. </a:t>
            </a:r>
          </a:p>
          <a:p>
            <a:r>
              <a:rPr lang="is-IS" dirty="0" smtClean="0"/>
              <a:t>The first </a:t>
            </a:r>
            <a:r>
              <a:rPr lang="is-IS" dirty="0" err="1" smtClean="0"/>
              <a:t>client</a:t>
            </a:r>
            <a:r>
              <a:rPr lang="is-IS" dirty="0" smtClean="0"/>
              <a:t> </a:t>
            </a:r>
            <a:r>
              <a:rPr lang="is-IS" dirty="0" err="1" smtClean="0"/>
              <a:t>interview</a:t>
            </a:r>
            <a:r>
              <a:rPr lang="is-IS" dirty="0" smtClean="0"/>
              <a:t> is </a:t>
            </a:r>
            <a:r>
              <a:rPr lang="is-IS" dirty="0" err="1" smtClean="0"/>
              <a:t>with</a:t>
            </a:r>
            <a:r>
              <a:rPr lang="is-IS" dirty="0" smtClean="0"/>
              <a:t> a </a:t>
            </a:r>
            <a:r>
              <a:rPr lang="is-IS" dirty="0" err="1" smtClean="0"/>
              <a:t>social</a:t>
            </a:r>
            <a:r>
              <a:rPr lang="is-IS" dirty="0" smtClean="0"/>
              <a:t> </a:t>
            </a:r>
            <a:r>
              <a:rPr lang="is-IS" dirty="0" err="1" smtClean="0"/>
              <a:t>worker</a:t>
            </a:r>
            <a:r>
              <a:rPr lang="is-IS" dirty="0" smtClean="0"/>
              <a:t>.</a:t>
            </a:r>
          </a:p>
          <a:p>
            <a:r>
              <a:rPr lang="is-IS" dirty="0" smtClean="0"/>
              <a:t>Assessmennt of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need</a:t>
            </a:r>
            <a:r>
              <a:rPr lang="is-IS" dirty="0" smtClean="0"/>
              <a:t> for </a:t>
            </a:r>
            <a:r>
              <a:rPr lang="is-IS" dirty="0" err="1" smtClean="0"/>
              <a:t>service</a:t>
            </a:r>
            <a:r>
              <a:rPr lang="is-IS" dirty="0" smtClean="0"/>
              <a:t>.</a:t>
            </a:r>
          </a:p>
          <a:p>
            <a:r>
              <a:rPr lang="is-IS" dirty="0" err="1" smtClean="0"/>
              <a:t>Matching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client</a:t>
            </a:r>
            <a:r>
              <a:rPr lang="is-IS" dirty="0" smtClean="0"/>
              <a:t> </a:t>
            </a:r>
            <a:r>
              <a:rPr lang="is-IS" dirty="0" err="1" smtClean="0"/>
              <a:t>need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support</a:t>
            </a:r>
            <a:r>
              <a:rPr lang="is-IS" dirty="0" smtClean="0"/>
              <a:t> </a:t>
            </a:r>
            <a:r>
              <a:rPr lang="is-IS" dirty="0" err="1" smtClean="0"/>
              <a:t>that</a:t>
            </a:r>
            <a:r>
              <a:rPr lang="is-IS" dirty="0" smtClean="0"/>
              <a:t> is </a:t>
            </a:r>
            <a:r>
              <a:rPr lang="is-IS" dirty="0" err="1" smtClean="0"/>
              <a:t>offered</a:t>
            </a:r>
            <a:r>
              <a:rPr lang="is-IS" dirty="0" smtClean="0"/>
              <a:t>. </a:t>
            </a:r>
          </a:p>
          <a:p>
            <a:pPr marL="0" indent="0">
              <a:buNone/>
            </a:pPr>
            <a:endParaRPr lang="is-IS" dirty="0" smtClean="0"/>
          </a:p>
          <a:p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149" y="333404"/>
            <a:ext cx="1744865" cy="185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Bjarkarhlíð is for everyone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62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794467"/>
              </p:ext>
            </p:extLst>
          </p:nvPr>
        </p:nvGraphicFramePr>
        <p:xfrm>
          <a:off x="1080655" y="1446415"/>
          <a:ext cx="10091650" cy="473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/>
              <a:t>The beginning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" y="4931191"/>
            <a:ext cx="1919138" cy="1919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8276" y="365125"/>
            <a:ext cx="1781579" cy="204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is in your experience the most important benefit of the FJC? What was most helpful for you?</a:t>
            </a:r>
            <a:br>
              <a:rPr lang="en-US" dirty="0"/>
            </a:b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The </a:t>
            </a:r>
            <a:r>
              <a:rPr lang="is-IS" dirty="0" err="1"/>
              <a:t>most</a:t>
            </a:r>
            <a:r>
              <a:rPr lang="is-IS" dirty="0"/>
              <a:t> </a:t>
            </a:r>
            <a:r>
              <a:rPr lang="is-IS" dirty="0" err="1"/>
              <a:t>helpful</a:t>
            </a:r>
            <a:r>
              <a:rPr lang="is-IS" dirty="0"/>
              <a:t> </a:t>
            </a:r>
            <a:r>
              <a:rPr lang="is-IS" dirty="0" err="1"/>
              <a:t>thing</a:t>
            </a:r>
            <a:r>
              <a:rPr lang="is-IS" dirty="0"/>
              <a:t>, in </a:t>
            </a:r>
            <a:r>
              <a:rPr lang="is-IS" dirty="0" err="1"/>
              <a:t>my</a:t>
            </a:r>
            <a:r>
              <a:rPr lang="is-IS" dirty="0"/>
              <a:t> </a:t>
            </a:r>
            <a:r>
              <a:rPr lang="is-IS" dirty="0" err="1"/>
              <a:t>case</a:t>
            </a:r>
            <a:r>
              <a:rPr lang="is-IS" dirty="0"/>
              <a:t>, </a:t>
            </a:r>
            <a:r>
              <a:rPr lang="is-IS" dirty="0" err="1"/>
              <a:t>was</a:t>
            </a:r>
            <a:r>
              <a:rPr lang="is-IS" dirty="0"/>
              <a:t> </a:t>
            </a:r>
            <a:r>
              <a:rPr lang="is-IS" dirty="0" err="1"/>
              <a:t>calling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FJC </a:t>
            </a:r>
            <a:r>
              <a:rPr lang="is-IS" dirty="0" err="1"/>
              <a:t>on</a:t>
            </a:r>
            <a:r>
              <a:rPr lang="is-IS" dirty="0"/>
              <a:t> a </a:t>
            </a:r>
            <a:r>
              <a:rPr lang="is-IS" dirty="0" err="1"/>
              <a:t>friday</a:t>
            </a:r>
            <a:r>
              <a:rPr lang="is-IS" dirty="0"/>
              <a:t> </a:t>
            </a:r>
            <a:r>
              <a:rPr lang="is-IS" dirty="0" err="1"/>
              <a:t>afternoon</a:t>
            </a:r>
            <a:r>
              <a:rPr lang="is-IS" dirty="0"/>
              <a:t> and making an </a:t>
            </a:r>
            <a:r>
              <a:rPr lang="is-IS" dirty="0" err="1"/>
              <a:t>appointment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following</a:t>
            </a:r>
            <a:r>
              <a:rPr lang="is-IS" dirty="0"/>
              <a:t> </a:t>
            </a:r>
            <a:r>
              <a:rPr lang="is-IS" dirty="0" err="1"/>
              <a:t>M</a:t>
            </a:r>
            <a:r>
              <a:rPr lang="is-IS" dirty="0" err="1" smtClean="0"/>
              <a:t>onday</a:t>
            </a:r>
            <a:r>
              <a:rPr lang="is-IS" dirty="0"/>
              <a:t>. </a:t>
            </a:r>
            <a:r>
              <a:rPr lang="is-IS" dirty="0" err="1"/>
              <a:t>When</a:t>
            </a:r>
            <a:r>
              <a:rPr lang="is-IS" dirty="0"/>
              <a:t> I got </a:t>
            </a:r>
            <a:r>
              <a:rPr lang="is-IS" dirty="0" err="1"/>
              <a:t>there</a:t>
            </a:r>
            <a:r>
              <a:rPr lang="is-IS" dirty="0"/>
              <a:t>, I </a:t>
            </a:r>
            <a:r>
              <a:rPr lang="is-IS" dirty="0" err="1"/>
              <a:t>felt</a:t>
            </a:r>
            <a:r>
              <a:rPr lang="is-IS" dirty="0"/>
              <a:t> </a:t>
            </a:r>
            <a:r>
              <a:rPr lang="is-IS" dirty="0" err="1"/>
              <a:t>no</a:t>
            </a:r>
            <a:r>
              <a:rPr lang="is-IS" dirty="0"/>
              <a:t> </a:t>
            </a:r>
            <a:r>
              <a:rPr lang="is-IS" dirty="0" err="1"/>
              <a:t>pressure</a:t>
            </a:r>
            <a:r>
              <a:rPr lang="is-IS" dirty="0"/>
              <a:t> at </a:t>
            </a:r>
            <a:r>
              <a:rPr lang="is-IS" dirty="0" err="1"/>
              <a:t>all</a:t>
            </a:r>
            <a:r>
              <a:rPr lang="is-IS" dirty="0"/>
              <a:t>. I </a:t>
            </a:r>
            <a:r>
              <a:rPr lang="is-IS" dirty="0" err="1"/>
              <a:t>took</a:t>
            </a:r>
            <a:r>
              <a:rPr lang="is-IS" dirty="0"/>
              <a:t> all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time</a:t>
            </a:r>
            <a:r>
              <a:rPr lang="is-IS" dirty="0"/>
              <a:t> I </a:t>
            </a:r>
            <a:r>
              <a:rPr lang="is-IS" dirty="0" err="1"/>
              <a:t>needed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talk </a:t>
            </a:r>
            <a:r>
              <a:rPr lang="is-IS" dirty="0" err="1"/>
              <a:t>about</a:t>
            </a:r>
            <a:r>
              <a:rPr lang="is-IS" dirty="0"/>
              <a:t> </a:t>
            </a:r>
            <a:r>
              <a:rPr lang="is-IS" dirty="0" err="1"/>
              <a:t>my</a:t>
            </a:r>
            <a:r>
              <a:rPr lang="is-IS" dirty="0"/>
              <a:t> </a:t>
            </a:r>
            <a:r>
              <a:rPr lang="is-IS" dirty="0" err="1"/>
              <a:t>situation</a:t>
            </a:r>
            <a:r>
              <a:rPr lang="is-IS" dirty="0"/>
              <a:t> and </a:t>
            </a:r>
            <a:r>
              <a:rPr lang="is-IS" dirty="0" err="1"/>
              <a:t>after</a:t>
            </a:r>
            <a:r>
              <a:rPr lang="is-IS" dirty="0"/>
              <a:t> </a:t>
            </a:r>
            <a:r>
              <a:rPr lang="is-IS" dirty="0" err="1"/>
              <a:t>having</a:t>
            </a:r>
            <a:r>
              <a:rPr lang="is-IS" dirty="0"/>
              <a:t> </a:t>
            </a:r>
            <a:r>
              <a:rPr lang="is-IS" dirty="0" err="1"/>
              <a:t>talked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social</a:t>
            </a:r>
            <a:r>
              <a:rPr lang="is-IS" dirty="0"/>
              <a:t> </a:t>
            </a:r>
            <a:r>
              <a:rPr lang="is-IS" dirty="0" err="1"/>
              <a:t>worker</a:t>
            </a:r>
            <a:r>
              <a:rPr lang="is-IS" dirty="0"/>
              <a:t> and </a:t>
            </a:r>
            <a:r>
              <a:rPr lang="is-IS" dirty="0" err="1"/>
              <a:t>telling</a:t>
            </a:r>
            <a:r>
              <a:rPr lang="is-IS" dirty="0"/>
              <a:t> her </a:t>
            </a:r>
            <a:r>
              <a:rPr lang="is-IS" dirty="0" err="1"/>
              <a:t>that</a:t>
            </a:r>
            <a:r>
              <a:rPr lang="is-IS" dirty="0"/>
              <a:t> I </a:t>
            </a:r>
            <a:r>
              <a:rPr lang="is-IS" dirty="0" err="1"/>
              <a:t>was</a:t>
            </a:r>
            <a:r>
              <a:rPr lang="is-IS" dirty="0"/>
              <a:t> </a:t>
            </a:r>
            <a:r>
              <a:rPr lang="is-IS" dirty="0" err="1"/>
              <a:t>going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leave </a:t>
            </a:r>
            <a:r>
              <a:rPr lang="is-IS" dirty="0" err="1"/>
              <a:t>my</a:t>
            </a:r>
            <a:r>
              <a:rPr lang="is-IS" dirty="0"/>
              <a:t> </a:t>
            </a:r>
            <a:r>
              <a:rPr lang="is-IS" dirty="0" err="1"/>
              <a:t>partner</a:t>
            </a:r>
            <a:r>
              <a:rPr lang="is-IS" dirty="0"/>
              <a:t>, I </a:t>
            </a:r>
            <a:r>
              <a:rPr lang="is-IS" dirty="0" err="1"/>
              <a:t>was</a:t>
            </a:r>
            <a:r>
              <a:rPr lang="is-IS" dirty="0"/>
              <a:t> </a:t>
            </a:r>
            <a:r>
              <a:rPr lang="is-IS" dirty="0" err="1"/>
              <a:t>able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talk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police</a:t>
            </a:r>
            <a:r>
              <a:rPr lang="is-IS" dirty="0"/>
              <a:t> in order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press</a:t>
            </a:r>
            <a:r>
              <a:rPr lang="is-IS" dirty="0"/>
              <a:t> </a:t>
            </a:r>
            <a:r>
              <a:rPr lang="is-IS" dirty="0" err="1"/>
              <a:t>charges</a:t>
            </a:r>
            <a:r>
              <a:rPr lang="is-IS" dirty="0"/>
              <a:t> </a:t>
            </a:r>
            <a:r>
              <a:rPr lang="is-IS" dirty="0" err="1"/>
              <a:t>against</a:t>
            </a:r>
            <a:r>
              <a:rPr lang="is-IS" dirty="0"/>
              <a:t> </a:t>
            </a:r>
            <a:r>
              <a:rPr lang="is-IS" dirty="0" err="1"/>
              <a:t>him</a:t>
            </a:r>
            <a:r>
              <a:rPr lang="is-IS" dirty="0"/>
              <a:t>. </a:t>
            </a:r>
          </a:p>
          <a:p>
            <a:r>
              <a:rPr lang="is-IS" dirty="0"/>
              <a:t>Being </a:t>
            </a:r>
            <a:r>
              <a:rPr lang="is-IS" dirty="0" err="1"/>
              <a:t>able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get all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help</a:t>
            </a:r>
            <a:r>
              <a:rPr lang="is-IS" dirty="0"/>
              <a:t> </a:t>
            </a:r>
            <a:r>
              <a:rPr lang="is-IS" dirty="0" err="1"/>
              <a:t>needed</a:t>
            </a:r>
            <a:r>
              <a:rPr lang="is-IS" dirty="0"/>
              <a:t> at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same</a:t>
            </a:r>
            <a:r>
              <a:rPr lang="is-IS" dirty="0"/>
              <a:t> </a:t>
            </a:r>
            <a:r>
              <a:rPr lang="is-IS" dirty="0" err="1"/>
              <a:t>location</a:t>
            </a:r>
            <a:r>
              <a:rPr lang="is-IS" dirty="0"/>
              <a:t> is </a:t>
            </a:r>
            <a:r>
              <a:rPr lang="is-IS" dirty="0" err="1"/>
              <a:t>very</a:t>
            </a:r>
            <a:r>
              <a:rPr lang="is-IS" dirty="0"/>
              <a:t> </a:t>
            </a:r>
            <a:r>
              <a:rPr lang="is-IS" dirty="0" err="1"/>
              <a:t>helpful</a:t>
            </a:r>
            <a:r>
              <a:rPr lang="is-IS" dirty="0"/>
              <a:t>. </a:t>
            </a:r>
            <a:r>
              <a:rPr lang="is-IS" dirty="0" err="1"/>
              <a:t>Instead</a:t>
            </a:r>
            <a:r>
              <a:rPr lang="is-IS" dirty="0"/>
              <a:t> of </a:t>
            </a:r>
            <a:r>
              <a:rPr lang="is-IS" dirty="0" err="1"/>
              <a:t>having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make</a:t>
            </a:r>
            <a:r>
              <a:rPr lang="is-IS" dirty="0"/>
              <a:t> </a:t>
            </a:r>
            <a:r>
              <a:rPr lang="is-IS" dirty="0" err="1"/>
              <a:t>appointments</a:t>
            </a:r>
            <a:r>
              <a:rPr lang="is-IS" dirty="0"/>
              <a:t> </a:t>
            </a:r>
            <a:r>
              <a:rPr lang="is-IS" dirty="0" err="1"/>
              <a:t>with</a:t>
            </a:r>
            <a:r>
              <a:rPr lang="is-IS" dirty="0"/>
              <a:t> </a:t>
            </a:r>
            <a:r>
              <a:rPr lang="is-IS" dirty="0" err="1"/>
              <a:t>many</a:t>
            </a:r>
            <a:r>
              <a:rPr lang="is-IS" dirty="0"/>
              <a:t> </a:t>
            </a:r>
            <a:r>
              <a:rPr lang="is-IS" dirty="0" err="1"/>
              <a:t>different</a:t>
            </a:r>
            <a:r>
              <a:rPr lang="is-IS" dirty="0"/>
              <a:t> </a:t>
            </a:r>
            <a:r>
              <a:rPr lang="is-IS" dirty="0" err="1"/>
              <a:t>people</a:t>
            </a:r>
            <a:r>
              <a:rPr lang="is-IS" dirty="0"/>
              <a:t> all </a:t>
            </a:r>
            <a:r>
              <a:rPr lang="is-IS" dirty="0" err="1"/>
              <a:t>over</a:t>
            </a:r>
            <a:r>
              <a:rPr lang="is-IS" dirty="0"/>
              <a:t> </a:t>
            </a:r>
            <a:r>
              <a:rPr lang="is-IS" dirty="0" err="1"/>
              <a:t>town</a:t>
            </a:r>
            <a:r>
              <a:rPr lang="is-IS" dirty="0"/>
              <a:t>. </a:t>
            </a:r>
          </a:p>
          <a:p>
            <a:pPr marL="0" indent="0">
              <a:buNone/>
            </a:pPr>
            <a:r>
              <a:rPr lang="is-IS" dirty="0"/>
              <a:t> </a:t>
            </a:r>
          </a:p>
          <a:p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367" y="-26068"/>
            <a:ext cx="1744865" cy="185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8200" y="429779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is-IS" dirty="0" smtClean="0"/>
              <a:t>The </a:t>
            </a:r>
            <a:r>
              <a:rPr lang="is-IS" dirty="0" err="1" smtClean="0"/>
              <a:t>importance</a:t>
            </a:r>
            <a:r>
              <a:rPr lang="is-IS" dirty="0" smtClean="0"/>
              <a:t> of FJC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/>
              <a:t>find</a:t>
            </a:r>
            <a:r>
              <a:rPr lang="is-IS" dirty="0"/>
              <a:t> </a:t>
            </a:r>
            <a:r>
              <a:rPr lang="is-IS" dirty="0" err="1"/>
              <a:t>that</a:t>
            </a:r>
            <a:r>
              <a:rPr lang="is-IS" dirty="0"/>
              <a:t> </a:t>
            </a:r>
            <a:r>
              <a:rPr lang="is-IS" dirty="0" err="1"/>
              <a:t>there</a:t>
            </a:r>
            <a:r>
              <a:rPr lang="is-IS" dirty="0"/>
              <a:t> </a:t>
            </a:r>
            <a:r>
              <a:rPr lang="is-IS" dirty="0" err="1"/>
              <a:t>are</a:t>
            </a:r>
            <a:r>
              <a:rPr lang="is-IS" dirty="0"/>
              <a:t> </a:t>
            </a:r>
            <a:r>
              <a:rPr lang="is-IS" dirty="0" err="1"/>
              <a:t>people</a:t>
            </a:r>
            <a:r>
              <a:rPr lang="is-IS" dirty="0"/>
              <a:t> </a:t>
            </a:r>
            <a:r>
              <a:rPr lang="is-IS" dirty="0" err="1"/>
              <a:t>who</a:t>
            </a:r>
            <a:r>
              <a:rPr lang="is-IS" dirty="0"/>
              <a:t> </a:t>
            </a:r>
            <a:r>
              <a:rPr lang="is-IS" dirty="0" err="1" smtClean="0"/>
              <a:t>are</a:t>
            </a:r>
            <a:r>
              <a:rPr lang="is-IS" dirty="0" smtClean="0"/>
              <a:t> </a:t>
            </a:r>
            <a:r>
              <a:rPr lang="is-IS" dirty="0" err="1" smtClean="0"/>
              <a:t>there</a:t>
            </a:r>
            <a:r>
              <a:rPr lang="is-IS" dirty="0" smtClean="0"/>
              <a:t> for </a:t>
            </a:r>
            <a:r>
              <a:rPr lang="is-IS" dirty="0" err="1" smtClean="0"/>
              <a:t>you</a:t>
            </a:r>
            <a:r>
              <a:rPr lang="is-IS" dirty="0" smtClean="0"/>
              <a:t> and </a:t>
            </a:r>
            <a:r>
              <a:rPr lang="is-IS" dirty="0" err="1" smtClean="0"/>
              <a:t>are</a:t>
            </a:r>
            <a:r>
              <a:rPr lang="is-IS" dirty="0" smtClean="0"/>
              <a:t> </a:t>
            </a:r>
          </a:p>
          <a:p>
            <a:pPr marL="0" indent="0">
              <a:buNone/>
            </a:pPr>
            <a:r>
              <a:rPr lang="is-IS" dirty="0" smtClean="0"/>
              <a:t>    </a:t>
            </a:r>
            <a:r>
              <a:rPr lang="is-IS" dirty="0" err="1" smtClean="0"/>
              <a:t>willing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/>
              <a:t>help</a:t>
            </a:r>
            <a:r>
              <a:rPr lang="is-IS" dirty="0"/>
              <a:t> </a:t>
            </a:r>
            <a:r>
              <a:rPr lang="is-IS" dirty="0" err="1"/>
              <a:t>you</a:t>
            </a:r>
            <a:r>
              <a:rPr lang="is-IS" dirty="0"/>
              <a:t>. </a:t>
            </a:r>
          </a:p>
          <a:p>
            <a:pPr lvl="0" fontAlgn="base"/>
            <a:r>
              <a:rPr lang="is-IS" b="1" dirty="0" err="1"/>
              <a:t>What</a:t>
            </a:r>
            <a:r>
              <a:rPr lang="is-IS" b="1" dirty="0"/>
              <a:t> do </a:t>
            </a:r>
            <a:r>
              <a:rPr lang="is-IS" b="1" dirty="0" err="1"/>
              <a:t>you</a:t>
            </a:r>
            <a:r>
              <a:rPr lang="is-IS" b="1" dirty="0"/>
              <a:t> </a:t>
            </a:r>
            <a:r>
              <a:rPr lang="is-IS" b="1" dirty="0" err="1"/>
              <a:t>need</a:t>
            </a:r>
            <a:r>
              <a:rPr lang="is-IS" b="1" dirty="0"/>
              <a:t> </a:t>
            </a:r>
            <a:r>
              <a:rPr lang="is-IS" b="1" dirty="0" err="1"/>
              <a:t>from</a:t>
            </a:r>
            <a:r>
              <a:rPr lang="is-IS" b="1" dirty="0"/>
              <a:t> </a:t>
            </a:r>
            <a:r>
              <a:rPr lang="is-IS" b="1" dirty="0" err="1"/>
              <a:t>the</a:t>
            </a:r>
            <a:r>
              <a:rPr lang="is-IS" b="1" dirty="0"/>
              <a:t> </a:t>
            </a:r>
            <a:r>
              <a:rPr lang="is-IS" b="1" dirty="0" smtClean="0"/>
              <a:t>FJC?</a:t>
            </a:r>
            <a:r>
              <a:rPr lang="is-IS" b="1" dirty="0"/>
              <a:t> </a:t>
            </a:r>
          </a:p>
          <a:p>
            <a:r>
              <a:rPr lang="is-IS" dirty="0" err="1"/>
              <a:t>Psychological</a:t>
            </a:r>
            <a:r>
              <a:rPr lang="is-IS" dirty="0"/>
              <a:t> </a:t>
            </a:r>
            <a:r>
              <a:rPr lang="is-IS" dirty="0" err="1"/>
              <a:t>support</a:t>
            </a:r>
            <a:r>
              <a:rPr lang="is-IS" dirty="0"/>
              <a:t> and </a:t>
            </a:r>
            <a:r>
              <a:rPr lang="is-IS" dirty="0" err="1" smtClean="0"/>
              <a:t>guidance</a:t>
            </a:r>
            <a:r>
              <a:rPr lang="is-IS" dirty="0" smtClean="0"/>
              <a:t>. </a:t>
            </a:r>
            <a:endParaRPr lang="is-IS" dirty="0"/>
          </a:p>
          <a:p>
            <a:pPr lvl="0" fontAlgn="base"/>
            <a:r>
              <a:rPr lang="is-IS" b="1" dirty="0" smtClean="0"/>
              <a:t>Guidance for </a:t>
            </a:r>
            <a:r>
              <a:rPr lang="is-IS" b="1" dirty="0" err="1" smtClean="0"/>
              <a:t>everyone</a:t>
            </a:r>
            <a:r>
              <a:rPr lang="is-IS" b="1" dirty="0" smtClean="0"/>
              <a:t> </a:t>
            </a:r>
            <a:r>
              <a:rPr lang="is-IS" b="1" dirty="0" err="1" smtClean="0"/>
              <a:t>working</a:t>
            </a:r>
            <a:r>
              <a:rPr lang="is-IS" b="1" dirty="0" smtClean="0"/>
              <a:t> </a:t>
            </a:r>
            <a:r>
              <a:rPr lang="is-IS" b="1" dirty="0" err="1" smtClean="0"/>
              <a:t>within</a:t>
            </a:r>
            <a:r>
              <a:rPr lang="is-IS" b="1" dirty="0" smtClean="0"/>
              <a:t> </a:t>
            </a:r>
            <a:r>
              <a:rPr lang="is-IS" b="1" dirty="0" err="1" smtClean="0"/>
              <a:t>the</a:t>
            </a:r>
            <a:r>
              <a:rPr lang="is-IS" b="1" dirty="0" smtClean="0"/>
              <a:t> FJC</a:t>
            </a:r>
            <a:r>
              <a:rPr lang="is-IS" b="1" dirty="0"/>
              <a:t>? </a:t>
            </a:r>
          </a:p>
          <a:p>
            <a:r>
              <a:rPr lang="is-IS" dirty="0" err="1"/>
              <a:t>Make</a:t>
            </a:r>
            <a:r>
              <a:rPr lang="is-IS" dirty="0"/>
              <a:t> </a:t>
            </a:r>
            <a:r>
              <a:rPr lang="is-IS" dirty="0" err="1"/>
              <a:t>sure</a:t>
            </a:r>
            <a:r>
              <a:rPr lang="is-IS" dirty="0"/>
              <a:t> </a:t>
            </a:r>
            <a:r>
              <a:rPr lang="is-IS" dirty="0" err="1" smtClean="0"/>
              <a:t>that</a:t>
            </a:r>
            <a:r>
              <a:rPr lang="is-IS" dirty="0"/>
              <a:t> </a:t>
            </a:r>
            <a:r>
              <a:rPr lang="is-IS" dirty="0" err="1" smtClean="0"/>
              <a:t>everyone</a:t>
            </a:r>
            <a:r>
              <a:rPr lang="is-IS" dirty="0" smtClean="0"/>
              <a:t> is </a:t>
            </a:r>
            <a:r>
              <a:rPr lang="is-IS" dirty="0" err="1" smtClean="0"/>
              <a:t>treated</a:t>
            </a:r>
            <a:r>
              <a:rPr lang="is-IS" dirty="0" smtClean="0"/>
              <a:t> </a:t>
            </a:r>
            <a:r>
              <a:rPr lang="is-IS" dirty="0" err="1"/>
              <a:t>with</a:t>
            </a:r>
            <a:r>
              <a:rPr lang="is-IS" dirty="0"/>
              <a:t> kindness and </a:t>
            </a:r>
            <a:r>
              <a:rPr lang="is-IS" dirty="0" err="1"/>
              <a:t>respect</a:t>
            </a:r>
            <a:r>
              <a:rPr lang="is-IS" dirty="0"/>
              <a:t>.</a:t>
            </a:r>
          </a:p>
          <a:p>
            <a:pPr marL="0" indent="0">
              <a:buNone/>
            </a:pPr>
            <a:r>
              <a:rPr lang="is-IS" dirty="0"/>
              <a:t> </a:t>
            </a:r>
          </a:p>
          <a:p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149" y="324168"/>
            <a:ext cx="1744865" cy="185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838200" y="1086678"/>
            <a:ext cx="10515600" cy="5090285"/>
          </a:xfrm>
        </p:spPr>
        <p:txBody>
          <a:bodyPr>
            <a:normAutofit/>
          </a:bodyPr>
          <a:lstStyle/>
          <a:p>
            <a:r>
              <a:rPr lang="en-US" sz="3600" dirty="0"/>
              <a:t>Bjarkarhlíð is a Family Justice Center for violence survivors. </a:t>
            </a:r>
            <a:endParaRPr lang="en-US" sz="3600" dirty="0" smtClean="0"/>
          </a:p>
          <a:p>
            <a:r>
              <a:rPr lang="en-US" sz="3600" dirty="0" smtClean="0"/>
              <a:t>Our </a:t>
            </a:r>
            <a:r>
              <a:rPr lang="en-US" sz="3600" dirty="0"/>
              <a:t>goal is to offer support and consultation about the nature and consequences of violence, in addition to a clear message that violence is not tolerated. </a:t>
            </a:r>
            <a:endParaRPr lang="en-US" sz="3600" dirty="0" smtClean="0"/>
          </a:p>
          <a:p>
            <a:r>
              <a:rPr lang="en-US" sz="3600" dirty="0" smtClean="0"/>
              <a:t>Bjarkarhlíð </a:t>
            </a:r>
            <a:r>
              <a:rPr lang="en-US" sz="3600" dirty="0"/>
              <a:t>offers lectures and courses about the different manifestations of violence and the effects they have on survivors. </a:t>
            </a:r>
            <a:endParaRPr lang="is-IS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149" y="324168"/>
            <a:ext cx="1744865" cy="1851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err="1" smtClean="0"/>
              <a:t>Bjarkarhlíð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1026" name="Picture 2" descr="C:\Users\RagnaBG3469\Pictures\img_4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75750"/>
            <a:ext cx="7620000" cy="38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149" y="324168"/>
            <a:ext cx="1744865" cy="185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91064"/>
            <a:ext cx="1390712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Police</a:t>
            </a:r>
            <a:r>
              <a:rPr lang="is-IS" dirty="0" smtClean="0"/>
              <a:t> </a:t>
            </a:r>
            <a:r>
              <a:rPr lang="is-IS" dirty="0" err="1" smtClean="0"/>
              <a:t>Officers</a:t>
            </a:r>
            <a:r>
              <a:rPr lang="is-IS" dirty="0" smtClean="0"/>
              <a:t> </a:t>
            </a:r>
            <a:r>
              <a:rPr lang="is-IS" dirty="0" err="1" smtClean="0"/>
              <a:t>office</a:t>
            </a:r>
            <a:r>
              <a:rPr lang="is-IS" dirty="0" smtClean="0"/>
              <a:t> at </a:t>
            </a:r>
            <a:r>
              <a:rPr lang="is-IS" dirty="0" err="1" smtClean="0"/>
              <a:t>Bjarkarhlíð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1" y="2139662"/>
            <a:ext cx="5437013" cy="4076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257" y="2096942"/>
            <a:ext cx="4973107" cy="41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8692" y="1754659"/>
            <a:ext cx="9144000" cy="3978876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sz="3200" b="1" i="1" dirty="0" smtClean="0"/>
              <a:t/>
            </a:r>
            <a:br>
              <a:rPr lang="en-US" sz="3200" b="1" i="1" dirty="0" smtClean="0"/>
            </a:br>
            <a:r>
              <a:rPr lang="en-US" sz="2800" b="1" i="1" dirty="0" smtClean="0"/>
              <a:t>Never </a:t>
            </a:r>
            <a:r>
              <a:rPr lang="en-US" sz="2800" b="1" i="1" dirty="0"/>
              <a:t>doubt that a small group of thoughtful, committed citizens can change the world. Indeed, it is the only thing that ever has</a:t>
            </a:r>
            <a:r>
              <a:rPr lang="en-US" sz="2800" b="1" i="1" dirty="0" smtClean="0"/>
              <a:t>.</a:t>
            </a:r>
            <a:br>
              <a:rPr lang="en-US" sz="2800" b="1" i="1" dirty="0" smtClean="0"/>
            </a:b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i="1" dirty="0"/>
              <a:t>~ Margaret Mead, </a:t>
            </a:r>
            <a:r>
              <a:rPr lang="en-US" sz="2800" i="1" dirty="0" smtClean="0"/>
              <a:t>Anthropologist</a:t>
            </a:r>
            <a:br>
              <a:rPr lang="en-US" sz="2800" i="1" dirty="0" smtClean="0"/>
            </a:b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4000" dirty="0" smtClean="0">
                <a:latin typeface="Gill Sans MT" pitchFamily="34" charset="0"/>
              </a:rPr>
              <a:t>Thank you!</a:t>
            </a:r>
            <a:r>
              <a:rPr lang="en-US" sz="2400" i="1" dirty="0"/>
              <a:t/>
            </a:r>
            <a:br>
              <a:rPr lang="en-US" sz="2400" i="1" dirty="0"/>
            </a:br>
            <a:endParaRPr lang="is-IS" sz="2400" dirty="0"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5762" y="5496097"/>
            <a:ext cx="9144000" cy="1151838"/>
          </a:xfrm>
        </p:spPr>
        <p:txBody>
          <a:bodyPr>
            <a:normAutofit/>
          </a:bodyPr>
          <a:lstStyle/>
          <a:p>
            <a:endParaRPr lang="is-IS" dirty="0" smtClean="0"/>
          </a:p>
          <a:p>
            <a:r>
              <a:rPr lang="is-IS" dirty="0" smtClean="0">
                <a:latin typeface="Gill Sans MT" panose="020B0502020104020203" pitchFamily="34" charset="0"/>
              </a:rPr>
              <a:t>	</a:t>
            </a:r>
          </a:p>
          <a:p>
            <a:endParaRPr lang="is-IS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18" y="5381828"/>
            <a:ext cx="1390712" cy="139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149" y="324168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342406"/>
              </p:ext>
            </p:extLst>
          </p:nvPr>
        </p:nvGraphicFramePr>
        <p:xfrm>
          <a:off x="1446415" y="1562794"/>
          <a:ext cx="9189835" cy="4614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/>
              <a:t>“Keeping </a:t>
            </a:r>
            <a:r>
              <a:rPr lang="is-IS" dirty="0" err="1" smtClean="0"/>
              <a:t>the</a:t>
            </a:r>
            <a:r>
              <a:rPr lang="is-IS" dirty="0" smtClean="0"/>
              <a:t> window open”</a:t>
            </a:r>
            <a:br>
              <a:rPr lang="is-IS" dirty="0" smtClean="0"/>
            </a:br>
            <a:r>
              <a:rPr lang="is-IS" dirty="0" smtClean="0"/>
              <a:t>“Together against violence” 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53" y="5108496"/>
            <a:ext cx="4388926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" y="5008779"/>
            <a:ext cx="1841549" cy="184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7149" y="324168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086463"/>
              </p:ext>
            </p:extLst>
          </p:nvPr>
        </p:nvGraphicFramePr>
        <p:xfrm>
          <a:off x="1230283" y="1690687"/>
          <a:ext cx="9798049" cy="4859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/>
              <a:t>”K</a:t>
            </a:r>
            <a:r>
              <a:rPr lang="en-US" dirty="0" smtClean="0"/>
              <a:t>e</a:t>
            </a:r>
            <a:r>
              <a:rPr lang="is-IS" dirty="0" smtClean="0"/>
              <a:t>eping </a:t>
            </a:r>
            <a:r>
              <a:rPr lang="is-IS" dirty="0" err="1" smtClean="0"/>
              <a:t>the</a:t>
            </a:r>
            <a:r>
              <a:rPr lang="is-IS" dirty="0" smtClean="0"/>
              <a:t> window open”</a:t>
            </a:r>
            <a:br>
              <a:rPr lang="is-IS" dirty="0" smtClean="0"/>
            </a:br>
            <a:r>
              <a:rPr lang="is-IS" dirty="0" smtClean="0"/>
              <a:t>”Together against violence”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40" y="4883149"/>
            <a:ext cx="3513593" cy="166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5825"/>
            <a:ext cx="1812175" cy="181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0784" y="365125"/>
            <a:ext cx="155575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235909"/>
              </p:ext>
            </p:extLst>
          </p:nvPr>
        </p:nvGraphicFramePr>
        <p:xfrm>
          <a:off x="838200" y="1479665"/>
          <a:ext cx="10515600" cy="469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9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s-IS" dirty="0" smtClean="0"/>
              <a:t> Circle of violence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154"/>
            <a:ext cx="2033846" cy="2033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7149" y="236996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001348-0AAE-4C0E-8A6B-79D1517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dgm id="{51001348-0AAE-4C0E-8A6B-79D1517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51001348-0AAE-4C0E-8A6B-79D1517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51001348-0AAE-4C0E-8A6B-79D1517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51001348-0AAE-4C0E-8A6B-79D151755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/>
              <a:t>The </a:t>
            </a:r>
            <a:r>
              <a:rPr lang="is-IS" dirty="0" err="1"/>
              <a:t>importance</a:t>
            </a:r>
            <a:r>
              <a:rPr lang="is-IS" dirty="0"/>
              <a:t> of </a:t>
            </a:r>
            <a:r>
              <a:rPr lang="is-IS" dirty="0" err="1"/>
              <a:t>social</a:t>
            </a:r>
            <a:r>
              <a:rPr lang="is-IS" dirty="0"/>
              <a:t> </a:t>
            </a:r>
            <a:r>
              <a:rPr lang="is-IS" dirty="0" err="1"/>
              <a:t>workers</a:t>
            </a:r>
            <a:endParaRPr lang="is-I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0126586"/>
              </p:ext>
            </p:extLst>
          </p:nvPr>
        </p:nvGraphicFramePr>
        <p:xfrm>
          <a:off x="615142" y="1379913"/>
          <a:ext cx="5557058" cy="3626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175861"/>
            <a:ext cx="5181600" cy="435133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is-IS" dirty="0" err="1"/>
              <a:t>Support</a:t>
            </a:r>
            <a:r>
              <a:rPr lang="is-IS" dirty="0"/>
              <a:t> for </a:t>
            </a:r>
            <a:r>
              <a:rPr lang="is-IS" dirty="0" err="1"/>
              <a:t>victims</a:t>
            </a:r>
            <a:r>
              <a:rPr lang="is-IS" dirty="0"/>
              <a:t> and </a:t>
            </a:r>
            <a:r>
              <a:rPr lang="is-IS" dirty="0" err="1"/>
              <a:t>children</a:t>
            </a:r>
            <a:r>
              <a:rPr lang="is-IS" dirty="0"/>
              <a:t> </a:t>
            </a:r>
            <a:r>
              <a:rPr lang="is-IS" dirty="0" err="1"/>
              <a:t>locally</a:t>
            </a:r>
            <a:endParaRPr lang="is-IS" dirty="0"/>
          </a:p>
          <a:p>
            <a:pPr>
              <a:buFont typeface="Wingdings" charset="2"/>
              <a:buChar char="ü"/>
            </a:pPr>
            <a:r>
              <a:rPr lang="is-IS" dirty="0" err="1"/>
              <a:t>Witness</a:t>
            </a:r>
            <a:r>
              <a:rPr lang="is-IS" dirty="0"/>
              <a:t> in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case</a:t>
            </a:r>
            <a:endParaRPr lang="is-IS" dirty="0"/>
          </a:p>
          <a:p>
            <a:pPr>
              <a:buFont typeface="Wingdings" charset="2"/>
              <a:buChar char="ü"/>
            </a:pPr>
            <a:r>
              <a:rPr lang="is-IS" dirty="0"/>
              <a:t>Maybe </a:t>
            </a:r>
            <a:r>
              <a:rPr lang="is-IS" dirty="0" smtClean="0"/>
              <a:t>there</a:t>
            </a:r>
            <a:r>
              <a:rPr lang="is-IS" dirty="0"/>
              <a:t> </a:t>
            </a:r>
            <a:r>
              <a:rPr lang="is-IS" dirty="0" smtClean="0"/>
              <a:t>is </a:t>
            </a:r>
            <a:r>
              <a:rPr lang="is-IS" dirty="0"/>
              <a:t>more information</a:t>
            </a:r>
          </a:p>
          <a:p>
            <a:pPr>
              <a:buFont typeface="Wingdings" charset="2"/>
              <a:buChar char="ü"/>
            </a:pPr>
            <a:r>
              <a:rPr lang="is-IS" dirty="0" err="1"/>
              <a:t>Greater</a:t>
            </a:r>
            <a:r>
              <a:rPr lang="is-IS" dirty="0"/>
              <a:t> </a:t>
            </a:r>
            <a:r>
              <a:rPr lang="is-IS" dirty="0" err="1"/>
              <a:t>potential</a:t>
            </a:r>
            <a:r>
              <a:rPr lang="is-IS" dirty="0"/>
              <a:t> for </a:t>
            </a:r>
            <a:r>
              <a:rPr lang="is-IS" dirty="0" err="1"/>
              <a:t>cooperation</a:t>
            </a:r>
            <a:r>
              <a:rPr lang="is-IS" dirty="0"/>
              <a:t> </a:t>
            </a:r>
            <a:r>
              <a:rPr lang="is-IS" dirty="0" err="1"/>
              <a:t>with</a:t>
            </a:r>
            <a:r>
              <a:rPr lang="is-IS" dirty="0"/>
              <a:t> </a:t>
            </a:r>
            <a:r>
              <a:rPr lang="is-IS" dirty="0" err="1"/>
              <a:t>victims</a:t>
            </a:r>
            <a:endParaRPr lang="is-IS" dirty="0"/>
          </a:p>
          <a:p>
            <a:pPr>
              <a:buFont typeface="Wingdings" charset="2"/>
              <a:buChar char="ü"/>
            </a:pPr>
            <a:r>
              <a:rPr lang="is-IS" dirty="0" err="1" smtClean="0"/>
              <a:t>Take</a:t>
            </a:r>
            <a:r>
              <a:rPr lang="is-IS" dirty="0" smtClean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victim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a </a:t>
            </a:r>
            <a:r>
              <a:rPr lang="is-IS" dirty="0" err="1"/>
              <a:t>doctor</a:t>
            </a:r>
            <a:r>
              <a:rPr lang="is-IS" dirty="0"/>
              <a:t> and get </a:t>
            </a:r>
            <a:r>
              <a:rPr lang="is-IS" dirty="0" err="1"/>
              <a:t>help</a:t>
            </a:r>
            <a:endParaRPr lang="is-IS" dirty="0"/>
          </a:p>
          <a:p>
            <a:pPr>
              <a:buFont typeface="Wingdings" charset="2"/>
              <a:buChar char="ü"/>
            </a:pPr>
            <a:r>
              <a:rPr lang="is-IS" dirty="0"/>
              <a:t>Get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perpetrator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seek</a:t>
            </a:r>
            <a:r>
              <a:rPr lang="is-IS" dirty="0"/>
              <a:t> </a:t>
            </a:r>
            <a:r>
              <a:rPr lang="is-IS" dirty="0" err="1"/>
              <a:t>help</a:t>
            </a:r>
            <a:endParaRPr lang="is-IS" dirty="0"/>
          </a:p>
          <a:p>
            <a:pPr>
              <a:buFont typeface="Wingdings" charset="2"/>
              <a:buChar char="ü"/>
            </a:pPr>
            <a:endParaRPr lang="is-I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43" y="5060412"/>
            <a:ext cx="3443640" cy="1735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" y="4972130"/>
            <a:ext cx="1824093" cy="1824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7149" y="333404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08" y="1982996"/>
            <a:ext cx="9369890" cy="44038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8616" y="1964087"/>
            <a:ext cx="9077499" cy="4351338"/>
          </a:xfrm>
        </p:spPr>
        <p:txBody>
          <a:bodyPr>
            <a:normAutofit/>
          </a:bodyPr>
          <a:lstStyle/>
          <a:p>
            <a:pPr marL="447675" indent="-447675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is-IS" sz="3200" dirty="0">
              <a:solidFill>
                <a:schemeClr val="bg1"/>
              </a:solidFill>
            </a:endParaRPr>
          </a:p>
          <a:p>
            <a:pPr marL="447675" indent="-447675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is-IS" sz="3200" dirty="0">
                <a:solidFill>
                  <a:schemeClr val="bg1"/>
                </a:solidFill>
              </a:rPr>
              <a:t>Since 2003 there have </a:t>
            </a:r>
            <a:r>
              <a:rPr lang="is-IS" sz="3200" dirty="0" err="1">
                <a:solidFill>
                  <a:schemeClr val="bg1"/>
                </a:solidFill>
              </a:rPr>
              <a:t>been</a:t>
            </a:r>
            <a:r>
              <a:rPr lang="is-IS" sz="3200" dirty="0">
                <a:solidFill>
                  <a:schemeClr val="bg1"/>
                </a:solidFill>
              </a:rPr>
              <a:t> </a:t>
            </a:r>
            <a:r>
              <a:rPr lang="is-IS" sz="3200" dirty="0" smtClean="0">
                <a:solidFill>
                  <a:schemeClr val="bg1"/>
                </a:solidFill>
              </a:rPr>
              <a:t>25 </a:t>
            </a:r>
            <a:r>
              <a:rPr lang="is-IS" sz="3200" dirty="0">
                <a:solidFill>
                  <a:schemeClr val="bg1"/>
                </a:solidFill>
              </a:rPr>
              <a:t>cases of manslaughter in Iceland</a:t>
            </a:r>
          </a:p>
          <a:p>
            <a:pPr marL="904875" lvl="1" indent="-447675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is-IS" dirty="0" smtClean="0">
                <a:solidFill>
                  <a:schemeClr val="bg1"/>
                </a:solidFill>
              </a:rPr>
              <a:t>50% or 12 cases fall under </a:t>
            </a:r>
            <a:r>
              <a:rPr lang="is-IS" dirty="0" err="1" smtClean="0">
                <a:solidFill>
                  <a:schemeClr val="bg1"/>
                </a:solidFill>
              </a:rPr>
              <a:t>the</a:t>
            </a:r>
            <a:r>
              <a:rPr lang="is-IS" dirty="0" smtClean="0">
                <a:solidFill>
                  <a:schemeClr val="bg1"/>
                </a:solidFill>
              </a:rPr>
              <a:t> definition of </a:t>
            </a:r>
            <a:r>
              <a:rPr lang="is-IS" dirty="0" err="1" smtClean="0">
                <a:solidFill>
                  <a:schemeClr val="bg1"/>
                </a:solidFill>
              </a:rPr>
              <a:t>domestic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  <a:r>
              <a:rPr lang="is-IS" dirty="0" err="1" smtClean="0">
                <a:solidFill>
                  <a:schemeClr val="bg1"/>
                </a:solidFill>
              </a:rPr>
              <a:t>violence</a:t>
            </a:r>
            <a:endParaRPr lang="is-IS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is-IS" dirty="0" smtClean="0">
                <a:solidFill>
                  <a:schemeClr val="bg1"/>
                </a:solidFill>
              </a:rPr>
              <a:t>	and </a:t>
            </a:r>
            <a:r>
              <a:rPr lang="is-IS" dirty="0" err="1" smtClean="0">
                <a:solidFill>
                  <a:schemeClr val="bg1"/>
                </a:solidFill>
              </a:rPr>
              <a:t>one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  <a:r>
              <a:rPr lang="is-IS" dirty="0" err="1" smtClean="0">
                <a:solidFill>
                  <a:schemeClr val="bg1"/>
                </a:solidFill>
              </a:rPr>
              <a:t>case</a:t>
            </a:r>
            <a:r>
              <a:rPr lang="is-IS" dirty="0" smtClean="0">
                <a:solidFill>
                  <a:schemeClr val="bg1"/>
                </a:solidFill>
              </a:rPr>
              <a:t> is </a:t>
            </a:r>
            <a:r>
              <a:rPr lang="is-IS" dirty="0" err="1" smtClean="0">
                <a:solidFill>
                  <a:schemeClr val="bg1"/>
                </a:solidFill>
              </a:rPr>
              <a:t>defined</a:t>
            </a:r>
            <a:r>
              <a:rPr lang="is-IS" dirty="0" smtClean="0">
                <a:solidFill>
                  <a:schemeClr val="bg1"/>
                </a:solidFill>
              </a:rPr>
              <a:t> as </a:t>
            </a:r>
            <a:r>
              <a:rPr lang="is-IS" dirty="0" err="1" smtClean="0">
                <a:solidFill>
                  <a:schemeClr val="bg1"/>
                </a:solidFill>
              </a:rPr>
              <a:t>stalking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</a:p>
          <a:p>
            <a:pPr marL="904875" lvl="1" indent="-447675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is-IS" b="1" dirty="0" smtClean="0">
                <a:solidFill>
                  <a:schemeClr val="bg1"/>
                </a:solidFill>
              </a:rPr>
              <a:t>9 </a:t>
            </a:r>
            <a:r>
              <a:rPr lang="is-IS" b="1" dirty="0" err="1" smtClean="0">
                <a:solidFill>
                  <a:schemeClr val="bg1"/>
                </a:solidFill>
              </a:rPr>
              <a:t>cases</a:t>
            </a:r>
            <a:r>
              <a:rPr lang="is-IS" b="1" dirty="0">
                <a:solidFill>
                  <a:schemeClr val="bg1"/>
                </a:solidFill>
              </a:rPr>
              <a:t> </a:t>
            </a:r>
            <a:r>
              <a:rPr lang="is-IS" b="1" dirty="0" err="1" smtClean="0">
                <a:solidFill>
                  <a:schemeClr val="bg1"/>
                </a:solidFill>
              </a:rPr>
              <a:t>are</a:t>
            </a:r>
            <a:r>
              <a:rPr lang="is-IS" b="1" dirty="0" smtClean="0">
                <a:solidFill>
                  <a:schemeClr val="bg1"/>
                </a:solidFill>
              </a:rPr>
              <a:t> </a:t>
            </a:r>
            <a:r>
              <a:rPr lang="is-IS" b="1" dirty="0" err="1" smtClean="0">
                <a:solidFill>
                  <a:schemeClr val="bg1"/>
                </a:solidFill>
              </a:rPr>
              <a:t>the</a:t>
            </a:r>
            <a:r>
              <a:rPr lang="is-IS" b="1" dirty="0" smtClean="0">
                <a:solidFill>
                  <a:schemeClr val="bg1"/>
                </a:solidFill>
              </a:rPr>
              <a:t> result of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Times New Roman"/>
              </a:rPr>
              <a:t>v</a:t>
            </a:r>
            <a:r>
              <a:rPr lang="en-US" b="1" dirty="0" smtClean="0">
                <a:solidFill>
                  <a:schemeClr val="bg1"/>
                </a:solidFill>
                <a:latin typeface="Arial"/>
                <a:ea typeface="Cambria"/>
                <a:cs typeface="Times New Roman"/>
              </a:rPr>
              <a:t>iolence </a:t>
            </a:r>
            <a:r>
              <a:rPr lang="en-US" b="1" dirty="0">
                <a:solidFill>
                  <a:schemeClr val="bg1"/>
                </a:solidFill>
                <a:latin typeface="Arial"/>
                <a:ea typeface="Cambria"/>
                <a:cs typeface="Times New Roman"/>
              </a:rPr>
              <a:t>in close relationships </a:t>
            </a:r>
            <a:endParaRPr lang="is-I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is-IS" dirty="0" err="1"/>
              <a:t>one</a:t>
            </a:r>
            <a:r>
              <a:rPr lang="is-IS" dirty="0"/>
              <a:t> </a:t>
            </a:r>
            <a:r>
              <a:rPr lang="is-IS" dirty="0" err="1"/>
              <a:t>case</a:t>
            </a:r>
            <a:r>
              <a:rPr lang="is-IS" dirty="0"/>
              <a:t> is </a:t>
            </a:r>
            <a:r>
              <a:rPr lang="is-IS" dirty="0" err="1"/>
              <a:t>defined</a:t>
            </a:r>
            <a:endParaRPr lang="is-I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598" y="4965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s-IS" dirty="0" smtClean="0"/>
              <a:t>Manslaughter 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" y="5120640"/>
            <a:ext cx="1972877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994" y="112394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silo effects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7479" y="1158306"/>
            <a:ext cx="3734839" cy="252265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15" y="4474140"/>
            <a:ext cx="4188830" cy="228037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6" y="1953752"/>
            <a:ext cx="5270269" cy="2890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584"/>
            <a:ext cx="1740416" cy="1740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579" y="102059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did we need to start?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2024" y="1584716"/>
            <a:ext cx="5253418" cy="391830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53843" y="1953752"/>
            <a:ext cx="5432367" cy="45918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GB" dirty="0" smtClean="0"/>
              <a:t>Role model - Family justice centre</a:t>
            </a:r>
          </a:p>
          <a:p>
            <a:pPr>
              <a:buFont typeface="Wingdings" charset="2"/>
              <a:buChar char="ü"/>
            </a:pPr>
            <a:r>
              <a:rPr lang="en-GB" dirty="0" smtClean="0"/>
              <a:t>Tailored to Icelandic system</a:t>
            </a:r>
          </a:p>
          <a:p>
            <a:pPr>
              <a:buFont typeface="Wingdings" charset="2"/>
              <a:buChar char="ü"/>
            </a:pPr>
            <a:r>
              <a:rPr lang="en-GB" dirty="0" smtClean="0"/>
              <a:t>Minimum funding</a:t>
            </a:r>
          </a:p>
          <a:p>
            <a:pPr>
              <a:buFont typeface="Wingdings" charset="2"/>
              <a:buChar char="ü"/>
            </a:pPr>
            <a:r>
              <a:rPr lang="en-GB" dirty="0" smtClean="0"/>
              <a:t>Qualified staff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rgbClr val="FF0000"/>
                </a:solidFill>
              </a:rPr>
              <a:t>Focus on the individuals who seek assistance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" y="5316539"/>
            <a:ext cx="1541461" cy="154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902" y="102059"/>
            <a:ext cx="1744865" cy="1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2549</TotalTime>
  <Words>819</Words>
  <Application>Microsoft Macintosh PowerPoint</Application>
  <PresentationFormat>Breedbeeld</PresentationFormat>
  <Paragraphs>154</Paragraphs>
  <Slides>25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Gill Sans MT</vt:lpstr>
      <vt:lpstr>Times New Roman</vt:lpstr>
      <vt:lpstr>Wingdings</vt:lpstr>
      <vt:lpstr>Office Theme</vt:lpstr>
      <vt:lpstr>                         Bjarkarhlíð </vt:lpstr>
      <vt:lpstr>The beginning</vt:lpstr>
      <vt:lpstr>“Keeping the window open” “Together against violence” </vt:lpstr>
      <vt:lpstr>”Keeping the window open” ”Together against violence”</vt:lpstr>
      <vt:lpstr> Circle of violence</vt:lpstr>
      <vt:lpstr>The importance of social workers</vt:lpstr>
      <vt:lpstr>Manslaughter </vt:lpstr>
      <vt:lpstr>The silo effects</vt:lpstr>
      <vt:lpstr>What did we need to start?</vt:lpstr>
      <vt:lpstr>Bjarkarhlíð</vt:lpstr>
      <vt:lpstr>Challenges</vt:lpstr>
      <vt:lpstr>Highlights - key elements</vt:lpstr>
      <vt:lpstr>What is Bjarkarhlíð?</vt:lpstr>
      <vt:lpstr>Bjarkarhlíð </vt:lpstr>
      <vt:lpstr> Partnering with Bjarkarhlíð</vt:lpstr>
      <vt:lpstr>What do we do?</vt:lpstr>
      <vt:lpstr>PowerPoint-presentatie</vt:lpstr>
      <vt:lpstr>How we do it!</vt:lpstr>
      <vt:lpstr>Bjarkarhlíð is for everyone</vt:lpstr>
      <vt:lpstr> What is in your experience the most important benefit of the FJC? What was most helpful for you?  </vt:lpstr>
      <vt:lpstr>The importance of FJC</vt:lpstr>
      <vt:lpstr>PowerPoint-presentatie</vt:lpstr>
      <vt:lpstr>Bjarkarhlíð</vt:lpstr>
      <vt:lpstr>Police Officers office at Bjarkarhlíð</vt:lpstr>
      <vt:lpstr> Never doubt that a small group of thoughtful, committed citizens can change the world. Indeed, it is the only thing that ever has.  ~ Margaret Mead, Anthropologist   Thank you! </vt:lpstr>
    </vt:vector>
  </TitlesOfParts>
  <Company>Microsoft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the Family Justice Center as an NGO</dc:title>
  <dc:creator>Karen Linda Eiríksdóttir</dc:creator>
  <cp:lastModifiedBy>Microsoft Office-gebruiker</cp:lastModifiedBy>
  <cp:revision>74</cp:revision>
  <dcterms:created xsi:type="dcterms:W3CDTF">2017-08-30T12:20:20Z</dcterms:created>
  <dcterms:modified xsi:type="dcterms:W3CDTF">2018-01-20T16:23:31Z</dcterms:modified>
</cp:coreProperties>
</file>