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10" r:id="rId5"/>
    <p:sldMasterId id="2147483722" r:id="rId6"/>
  </p:sldMasterIdLst>
  <p:notesMasterIdLst>
    <p:notesMasterId r:id="rId38"/>
  </p:notesMasterIdLst>
  <p:handoutMasterIdLst>
    <p:handoutMasterId r:id="rId39"/>
  </p:handoutMasterIdLst>
  <p:sldIdLst>
    <p:sldId id="1024" r:id="rId7"/>
    <p:sldId id="1030" r:id="rId8"/>
    <p:sldId id="886" r:id="rId9"/>
    <p:sldId id="892" r:id="rId10"/>
    <p:sldId id="739" r:id="rId11"/>
    <p:sldId id="817" r:id="rId12"/>
    <p:sldId id="768" r:id="rId13"/>
    <p:sldId id="762" r:id="rId14"/>
    <p:sldId id="743" r:id="rId15"/>
    <p:sldId id="1054" r:id="rId16"/>
    <p:sldId id="777" r:id="rId17"/>
    <p:sldId id="764" r:id="rId18"/>
    <p:sldId id="1036" r:id="rId19"/>
    <p:sldId id="1037" r:id="rId20"/>
    <p:sldId id="1042" r:id="rId21"/>
    <p:sldId id="797" r:id="rId22"/>
    <p:sldId id="1051" r:id="rId23"/>
    <p:sldId id="1052" r:id="rId24"/>
    <p:sldId id="1011" r:id="rId25"/>
    <p:sldId id="803" r:id="rId26"/>
    <p:sldId id="805" r:id="rId27"/>
    <p:sldId id="1014" r:id="rId28"/>
    <p:sldId id="1023" r:id="rId29"/>
    <p:sldId id="1025" r:id="rId30"/>
    <p:sldId id="1053" r:id="rId31"/>
    <p:sldId id="841" r:id="rId32"/>
    <p:sldId id="848" r:id="rId33"/>
    <p:sldId id="847" r:id="rId34"/>
    <p:sldId id="938" r:id="rId35"/>
    <p:sldId id="854" r:id="rId36"/>
    <p:sldId id="1027" r:id="rId37"/>
  </p:sldIdLst>
  <p:sldSz cx="9144000" cy="6858000" type="screen4x3"/>
  <p:notesSz cx="6883400" cy="9906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DDCC3"/>
    <a:srgbClr val="F79771"/>
    <a:srgbClr val="F9AD8F"/>
    <a:srgbClr val="FCD4B6"/>
    <a:srgbClr val="FBCAB7"/>
    <a:srgbClr val="FABDA4"/>
    <a:srgbClr val="D7AE95"/>
    <a:srgbClr val="BEAEB5"/>
    <a:srgbClr val="E1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732" autoAdjust="0"/>
  </p:normalViewPr>
  <p:slideViewPr>
    <p:cSldViewPr>
      <p:cViewPr varScale="1">
        <p:scale>
          <a:sx n="108" d="100"/>
          <a:sy n="108" d="100"/>
        </p:scale>
        <p:origin x="6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A9214-3FB1-4DE1-9078-A1125BF0F592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B677DB21-42B5-4A16-8051-AC491D8BA29B}">
      <dgm:prSet phldrT="[Tekst]"/>
      <dgm:spPr/>
      <dgm:t>
        <a:bodyPr/>
        <a:lstStyle/>
        <a:p>
          <a:r>
            <a:rPr lang="hr-HR" b="1" dirty="0" err="1" smtClean="0"/>
            <a:t>Presentation</a:t>
          </a:r>
          <a:r>
            <a:rPr lang="hr-HR" b="1" dirty="0" smtClean="0"/>
            <a:t> </a:t>
          </a:r>
          <a:r>
            <a:rPr lang="hr-HR" b="1" dirty="0" err="1" smtClean="0"/>
            <a:t>overview</a:t>
          </a:r>
          <a:endParaRPr lang="hr-HR" b="1" dirty="0"/>
        </a:p>
      </dgm:t>
    </dgm:pt>
    <dgm:pt modelId="{8849E67E-C522-4A66-AE57-5D1F19C841E7}" type="parTrans" cxnId="{2D29E5C6-DF2E-4E35-9A89-07A29A89F5EA}">
      <dgm:prSet/>
      <dgm:spPr/>
      <dgm:t>
        <a:bodyPr/>
        <a:lstStyle/>
        <a:p>
          <a:endParaRPr lang="hr-HR"/>
        </a:p>
      </dgm:t>
    </dgm:pt>
    <dgm:pt modelId="{829D459F-8D07-429E-A167-4FE4DFC6DFBA}" type="sibTrans" cxnId="{2D29E5C6-DF2E-4E35-9A89-07A29A89F5EA}">
      <dgm:prSet/>
      <dgm:spPr/>
      <dgm:t>
        <a:bodyPr/>
        <a:lstStyle/>
        <a:p>
          <a:endParaRPr lang="hr-HR"/>
        </a:p>
      </dgm:t>
    </dgm:pt>
    <dgm:pt modelId="{A13C0D0C-69D1-4FEC-A5BA-DBD6D39FCE75}">
      <dgm:prSet phldrT="[Tekst]" custT="1"/>
      <dgm:spPr/>
      <dgm:t>
        <a:bodyPr/>
        <a:lstStyle/>
        <a:p>
          <a:r>
            <a:rPr lang="hr-HR" sz="2000" b="1" dirty="0" err="1" smtClean="0">
              <a:latin typeface="+mj-lt"/>
            </a:rPr>
            <a:t>Founding</a:t>
          </a:r>
          <a:r>
            <a:rPr lang="hr-HR" sz="2000" b="1" dirty="0" smtClean="0">
              <a:latin typeface="+mj-lt"/>
            </a:rPr>
            <a:t> </a:t>
          </a:r>
          <a:r>
            <a:rPr lang="hr-HR" sz="2000" b="1" dirty="0" err="1" smtClean="0">
              <a:latin typeface="+mj-lt"/>
            </a:rPr>
            <a:t>of</a:t>
          </a:r>
          <a:r>
            <a:rPr lang="hr-HR" sz="2000" b="1" dirty="0" smtClean="0">
              <a:latin typeface="+mj-lt"/>
            </a:rPr>
            <a:t> </a:t>
          </a:r>
          <a:r>
            <a:rPr lang="hr-HR" sz="2000" b="1" dirty="0" err="1" smtClean="0">
              <a:latin typeface="+mj-lt"/>
            </a:rPr>
            <a:t>the</a:t>
          </a:r>
          <a:r>
            <a:rPr lang="hr-HR" sz="2000" b="1" dirty="0" smtClean="0">
              <a:latin typeface="+mj-lt"/>
            </a:rPr>
            <a:t> </a:t>
          </a:r>
          <a:r>
            <a:rPr lang="hr-HR" sz="2000" b="1" dirty="0" err="1" smtClean="0">
              <a:latin typeface="+mj-lt"/>
            </a:rPr>
            <a:t>Center</a:t>
          </a:r>
          <a:endParaRPr lang="hr-HR" sz="2000" dirty="0"/>
        </a:p>
      </dgm:t>
    </dgm:pt>
    <dgm:pt modelId="{A96B2746-1AEE-40AA-BD11-0C4D00BDF7C1}" type="parTrans" cxnId="{F8C026CE-2538-48B2-9121-2FF99BA5F069}">
      <dgm:prSet/>
      <dgm:spPr/>
      <dgm:t>
        <a:bodyPr/>
        <a:lstStyle/>
        <a:p>
          <a:endParaRPr lang="hr-HR"/>
        </a:p>
      </dgm:t>
    </dgm:pt>
    <dgm:pt modelId="{F0CAD495-94E7-4964-A955-B1621C7C00C5}" type="sibTrans" cxnId="{F8C026CE-2538-48B2-9121-2FF99BA5F069}">
      <dgm:prSet/>
      <dgm:spPr/>
      <dgm:t>
        <a:bodyPr/>
        <a:lstStyle/>
        <a:p>
          <a:endParaRPr lang="hr-HR"/>
        </a:p>
      </dgm:t>
    </dgm:pt>
    <dgm:pt modelId="{0287420E-D239-4181-B5D3-C9AC7EA165E5}">
      <dgm:prSet phldrT="[Tekst]" custT="1"/>
      <dgm:spPr/>
      <dgm:t>
        <a:bodyPr/>
        <a:lstStyle/>
        <a:p>
          <a:r>
            <a:rPr lang="hr-HR" sz="2000" b="1" dirty="0" smtClean="0">
              <a:latin typeface="+mj-lt"/>
            </a:rPr>
            <a:t>  </a:t>
          </a:r>
          <a:r>
            <a:rPr lang="hr-HR" sz="2000" b="1" dirty="0" err="1" smtClean="0">
              <a:latin typeface="+mj-lt"/>
            </a:rPr>
            <a:t>Basic</a:t>
          </a:r>
          <a:r>
            <a:rPr lang="hr-HR" sz="2000" b="1" dirty="0" smtClean="0">
              <a:latin typeface="+mj-lt"/>
            </a:rPr>
            <a:t> </a:t>
          </a:r>
          <a:r>
            <a:rPr lang="hr-HR" sz="2000" b="1" dirty="0" err="1" smtClean="0">
              <a:latin typeface="+mj-lt"/>
            </a:rPr>
            <a:t>principles</a:t>
          </a:r>
          <a:r>
            <a:rPr lang="hr-HR" sz="2000" b="1" dirty="0" smtClean="0">
              <a:latin typeface="+mj-lt"/>
            </a:rPr>
            <a:t> </a:t>
          </a:r>
          <a:r>
            <a:rPr lang="hr-HR" sz="2000" b="1" dirty="0" err="1" smtClean="0">
              <a:latin typeface="+mj-lt"/>
            </a:rPr>
            <a:t>of</a:t>
          </a:r>
          <a:r>
            <a:rPr lang="hr-HR" sz="2000" b="1" dirty="0" smtClean="0">
              <a:latin typeface="+mj-lt"/>
            </a:rPr>
            <a:t> work</a:t>
          </a:r>
          <a:endParaRPr lang="hr-HR" sz="2000" dirty="0"/>
        </a:p>
      </dgm:t>
    </dgm:pt>
    <dgm:pt modelId="{75F08F38-5666-4C8D-A9CC-7D3D5278518A}" type="parTrans" cxnId="{3D9AD464-F365-479D-AEA3-31470B002184}">
      <dgm:prSet/>
      <dgm:spPr/>
      <dgm:t>
        <a:bodyPr/>
        <a:lstStyle/>
        <a:p>
          <a:endParaRPr lang="hr-HR"/>
        </a:p>
      </dgm:t>
    </dgm:pt>
    <dgm:pt modelId="{E2391C25-CA58-4BDC-92B1-2AFDC59FAB25}" type="sibTrans" cxnId="{3D9AD464-F365-479D-AEA3-31470B002184}">
      <dgm:prSet/>
      <dgm:spPr/>
      <dgm:t>
        <a:bodyPr/>
        <a:lstStyle/>
        <a:p>
          <a:endParaRPr lang="hr-HR"/>
        </a:p>
      </dgm:t>
    </dgm:pt>
    <dgm:pt modelId="{2F0034B0-3AB3-446E-8C2C-8D1904E23D52}">
      <dgm:prSet phldrT="[Tekst]" custT="1"/>
      <dgm:spPr/>
      <dgm:t>
        <a:bodyPr/>
        <a:lstStyle/>
        <a:p>
          <a:r>
            <a:rPr lang="hr-HR" sz="1800" b="1" dirty="0" smtClean="0">
              <a:latin typeface="+mj-lt"/>
            </a:rPr>
            <a:t>Model </a:t>
          </a:r>
          <a:r>
            <a:rPr lang="hr-HR" sz="1800" b="1" dirty="0" err="1" smtClean="0">
              <a:latin typeface="+mj-lt"/>
            </a:rPr>
            <a:t>of</a:t>
          </a:r>
          <a:r>
            <a:rPr lang="hr-HR" sz="1800" b="1" dirty="0" smtClean="0">
              <a:latin typeface="+mj-lt"/>
            </a:rPr>
            <a:t> work</a:t>
          </a:r>
          <a:endParaRPr lang="hr-HR" sz="1800" dirty="0"/>
        </a:p>
      </dgm:t>
    </dgm:pt>
    <dgm:pt modelId="{D83D762B-815E-4724-AE87-1E4022199AB4}" type="parTrans" cxnId="{24530C6F-747B-438F-B889-10D8E718DEC6}">
      <dgm:prSet/>
      <dgm:spPr/>
      <dgm:t>
        <a:bodyPr/>
        <a:lstStyle/>
        <a:p>
          <a:endParaRPr lang="hr-HR"/>
        </a:p>
      </dgm:t>
    </dgm:pt>
    <dgm:pt modelId="{701501BC-EA80-45BC-B9AF-DAE02DFCDBB4}" type="sibTrans" cxnId="{24530C6F-747B-438F-B889-10D8E718DEC6}">
      <dgm:prSet/>
      <dgm:spPr/>
      <dgm:t>
        <a:bodyPr/>
        <a:lstStyle/>
        <a:p>
          <a:endParaRPr lang="hr-HR"/>
        </a:p>
      </dgm:t>
    </dgm:pt>
    <dgm:pt modelId="{6A7BF520-4DF5-4B3F-9B93-666AF831AA72}">
      <dgm:prSet phldrT="[Tekst]" custT="1"/>
      <dgm:spPr/>
      <dgm:t>
        <a:bodyPr/>
        <a:lstStyle/>
        <a:p>
          <a:r>
            <a:rPr lang="hr-HR" sz="1400" dirty="0" err="1" smtClean="0">
              <a:latin typeface="+mj-lt"/>
              <a:cs typeface="Times New Roman"/>
            </a:rPr>
            <a:t>assessment</a:t>
          </a:r>
          <a:r>
            <a:rPr lang="hr-HR" sz="1400" dirty="0" smtClean="0">
              <a:latin typeface="+mj-lt"/>
              <a:cs typeface="Times New Roman"/>
            </a:rPr>
            <a:t> </a:t>
          </a:r>
          <a:r>
            <a:rPr lang="hr-HR" sz="1400" dirty="0" err="1" smtClean="0">
              <a:latin typeface="+mj-lt"/>
              <a:cs typeface="Times New Roman"/>
            </a:rPr>
            <a:t>and</a:t>
          </a:r>
          <a:r>
            <a:rPr lang="hr-HR" sz="1400" dirty="0" smtClean="0">
              <a:latin typeface="+mj-lt"/>
              <a:cs typeface="Times New Roman"/>
            </a:rPr>
            <a:t> </a:t>
          </a:r>
          <a:r>
            <a:rPr lang="hr-HR" sz="1400" dirty="0" err="1" smtClean="0">
              <a:latin typeface="+mj-lt"/>
              <a:cs typeface="Times New Roman"/>
            </a:rPr>
            <a:t>treatment</a:t>
          </a:r>
          <a:endParaRPr lang="hr-HR" sz="1400" dirty="0"/>
        </a:p>
      </dgm:t>
    </dgm:pt>
    <dgm:pt modelId="{7308DC36-3CB3-4980-B6E2-1203263D5116}" type="parTrans" cxnId="{82D7ECF7-66AE-4A93-8A72-981777B175DE}">
      <dgm:prSet/>
      <dgm:spPr/>
      <dgm:t>
        <a:bodyPr/>
        <a:lstStyle/>
        <a:p>
          <a:endParaRPr lang="hr-HR"/>
        </a:p>
      </dgm:t>
    </dgm:pt>
    <dgm:pt modelId="{41E659D7-14C3-4879-A3D8-02355565F2A0}" type="sibTrans" cxnId="{82D7ECF7-66AE-4A93-8A72-981777B175DE}">
      <dgm:prSet/>
      <dgm:spPr/>
      <dgm:t>
        <a:bodyPr/>
        <a:lstStyle/>
        <a:p>
          <a:endParaRPr lang="hr-HR"/>
        </a:p>
      </dgm:t>
    </dgm:pt>
    <dgm:pt modelId="{A60DCB07-E1E7-4F2E-9A1A-BCC18DF9698D}">
      <dgm:prSet custT="1"/>
      <dgm:spPr/>
      <dgm:t>
        <a:bodyPr/>
        <a:lstStyle/>
        <a:p>
          <a:r>
            <a:rPr lang="hr-HR" sz="1400" dirty="0" err="1" smtClean="0">
              <a:latin typeface="+mj-lt"/>
              <a:cs typeface="Times New Roman"/>
            </a:rPr>
            <a:t>publishing</a:t>
          </a:r>
          <a:endParaRPr lang="hr-HR" sz="1400" dirty="0" smtClean="0">
            <a:latin typeface="+mj-lt"/>
            <a:cs typeface="Times New Roman"/>
          </a:endParaRPr>
        </a:p>
      </dgm:t>
    </dgm:pt>
    <dgm:pt modelId="{7CCF0213-28AE-4E73-ADA0-935F78344CA3}" type="parTrans" cxnId="{0328BF0A-E62D-481F-AB05-951D56DD4045}">
      <dgm:prSet/>
      <dgm:spPr/>
      <dgm:t>
        <a:bodyPr/>
        <a:lstStyle/>
        <a:p>
          <a:endParaRPr lang="hr-HR"/>
        </a:p>
      </dgm:t>
    </dgm:pt>
    <dgm:pt modelId="{A55F8919-BA90-4C1B-95B2-7B7B200C736A}" type="sibTrans" cxnId="{0328BF0A-E62D-481F-AB05-951D56DD4045}">
      <dgm:prSet/>
      <dgm:spPr/>
      <dgm:t>
        <a:bodyPr/>
        <a:lstStyle/>
        <a:p>
          <a:endParaRPr lang="hr-HR"/>
        </a:p>
      </dgm:t>
    </dgm:pt>
    <dgm:pt modelId="{1EA4A75C-F43C-4E81-AEFE-B3797AFD0FDA}">
      <dgm:prSet custT="1"/>
      <dgm:spPr/>
      <dgm:t>
        <a:bodyPr/>
        <a:lstStyle/>
        <a:p>
          <a:r>
            <a:rPr lang="hr-HR" sz="1400" dirty="0" err="1" smtClean="0">
              <a:latin typeface="+mj-lt"/>
              <a:cs typeface="Times New Roman"/>
            </a:rPr>
            <a:t>research</a:t>
          </a:r>
          <a:r>
            <a:rPr lang="hr-HR" sz="1400" dirty="0" smtClean="0">
              <a:latin typeface="+mj-lt"/>
              <a:cs typeface="Times New Roman"/>
            </a:rPr>
            <a:t> </a:t>
          </a:r>
        </a:p>
      </dgm:t>
    </dgm:pt>
    <dgm:pt modelId="{140A71FF-E71A-4899-92BC-2A3E41D19B81}" type="parTrans" cxnId="{01FE5FFC-1E27-4F70-ADE1-AA974CC465C7}">
      <dgm:prSet/>
      <dgm:spPr/>
      <dgm:t>
        <a:bodyPr/>
        <a:lstStyle/>
        <a:p>
          <a:endParaRPr lang="hr-HR"/>
        </a:p>
      </dgm:t>
    </dgm:pt>
    <dgm:pt modelId="{14268653-18C7-4771-ABFE-89D99B4D4D18}" type="sibTrans" cxnId="{01FE5FFC-1E27-4F70-ADE1-AA974CC465C7}">
      <dgm:prSet/>
      <dgm:spPr/>
      <dgm:t>
        <a:bodyPr/>
        <a:lstStyle/>
        <a:p>
          <a:endParaRPr lang="hr-HR"/>
        </a:p>
      </dgm:t>
    </dgm:pt>
    <dgm:pt modelId="{74D33C4C-7BA2-4566-B4CC-B6D747588E9B}">
      <dgm:prSet custT="1"/>
      <dgm:spPr/>
      <dgm:t>
        <a:bodyPr/>
        <a:lstStyle/>
        <a:p>
          <a:r>
            <a:rPr lang="hr-HR" sz="1400" dirty="0" err="1" smtClean="0">
              <a:latin typeface="+mj-lt"/>
              <a:cs typeface="Times New Roman"/>
            </a:rPr>
            <a:t>education</a:t>
          </a:r>
          <a:r>
            <a:rPr lang="hr-HR" sz="1400" dirty="0" smtClean="0">
              <a:latin typeface="+mj-lt"/>
              <a:cs typeface="Times New Roman"/>
            </a:rPr>
            <a:t> </a:t>
          </a:r>
        </a:p>
      </dgm:t>
    </dgm:pt>
    <dgm:pt modelId="{6EA8C35A-992F-4C8A-BB36-9753C3FDD133}" type="parTrans" cxnId="{D4F23021-D808-42D3-A47C-E84C44BD1B2B}">
      <dgm:prSet/>
      <dgm:spPr/>
      <dgm:t>
        <a:bodyPr/>
        <a:lstStyle/>
        <a:p>
          <a:endParaRPr lang="hr-HR"/>
        </a:p>
      </dgm:t>
    </dgm:pt>
    <dgm:pt modelId="{9529C39E-C2B4-420A-8318-87CE0F9046B9}" type="sibTrans" cxnId="{D4F23021-D808-42D3-A47C-E84C44BD1B2B}">
      <dgm:prSet/>
      <dgm:spPr/>
      <dgm:t>
        <a:bodyPr/>
        <a:lstStyle/>
        <a:p>
          <a:endParaRPr lang="hr-HR"/>
        </a:p>
      </dgm:t>
    </dgm:pt>
    <dgm:pt modelId="{F3DC2020-C489-480F-B4EF-A9A09E0416E8}">
      <dgm:prSet custT="1"/>
      <dgm:spPr/>
      <dgm:t>
        <a:bodyPr/>
        <a:lstStyle/>
        <a:p>
          <a:r>
            <a:rPr lang="hr-HR" sz="1400" dirty="0" err="1" smtClean="0">
              <a:latin typeface="+mj-lt"/>
              <a:cs typeface="Times New Roman"/>
            </a:rPr>
            <a:t>forensic</a:t>
          </a:r>
          <a:r>
            <a:rPr lang="hr-HR" sz="1400" dirty="0" smtClean="0">
              <a:latin typeface="+mj-lt"/>
              <a:cs typeface="Times New Roman"/>
            </a:rPr>
            <a:t> </a:t>
          </a:r>
          <a:r>
            <a:rPr lang="hr-HR" sz="1400" dirty="0" err="1" smtClean="0">
              <a:latin typeface="+mj-lt"/>
              <a:cs typeface="Times New Roman"/>
            </a:rPr>
            <a:t>activities</a:t>
          </a:r>
          <a:endParaRPr lang="hr-HR" sz="1400" dirty="0" smtClean="0">
            <a:latin typeface="+mj-lt"/>
            <a:cs typeface="Times New Roman"/>
          </a:endParaRPr>
        </a:p>
      </dgm:t>
    </dgm:pt>
    <dgm:pt modelId="{A6C36000-8C52-4426-960F-669A024A8A60}" type="parTrans" cxnId="{D0302102-3163-4592-8DB5-2C54857E5058}">
      <dgm:prSet/>
      <dgm:spPr/>
      <dgm:t>
        <a:bodyPr/>
        <a:lstStyle/>
        <a:p>
          <a:endParaRPr lang="hr-HR"/>
        </a:p>
      </dgm:t>
    </dgm:pt>
    <dgm:pt modelId="{02D6EF9C-AA71-46B3-81FF-6CB42E192D8D}" type="sibTrans" cxnId="{D0302102-3163-4592-8DB5-2C54857E5058}">
      <dgm:prSet/>
      <dgm:spPr/>
      <dgm:t>
        <a:bodyPr/>
        <a:lstStyle/>
        <a:p>
          <a:endParaRPr lang="hr-HR"/>
        </a:p>
      </dgm:t>
    </dgm:pt>
    <dgm:pt modelId="{034EC28F-B7B5-49AA-8B96-39AED9F27D56}">
      <dgm:prSet phldrT="[Tekst]" custT="1"/>
      <dgm:spPr/>
      <dgm:t>
        <a:bodyPr/>
        <a:lstStyle/>
        <a:p>
          <a:r>
            <a:rPr lang="en-US" sz="1400" dirty="0" smtClean="0"/>
            <a:t>multidisciplinary approach</a:t>
          </a:r>
        </a:p>
        <a:p>
          <a:r>
            <a:rPr lang="en-US" sz="1400" dirty="0" smtClean="0"/>
            <a:t>• interagency collaboration 	</a:t>
          </a:r>
        </a:p>
        <a:p>
          <a:r>
            <a:rPr lang="en-US" sz="1400" dirty="0" smtClean="0"/>
            <a:t>• child friendly approach and environment</a:t>
          </a:r>
          <a:endParaRPr lang="hr-HR" sz="2400" dirty="0"/>
        </a:p>
      </dgm:t>
    </dgm:pt>
    <dgm:pt modelId="{AE1432E0-2C54-46EF-A4B8-BEC1F30199DE}" type="parTrans" cxnId="{21A0592B-1350-4877-B37D-24588136F2C1}">
      <dgm:prSet/>
      <dgm:spPr/>
      <dgm:t>
        <a:bodyPr/>
        <a:lstStyle/>
        <a:p>
          <a:endParaRPr lang="hr-HR"/>
        </a:p>
      </dgm:t>
    </dgm:pt>
    <dgm:pt modelId="{61DACAA2-3C66-4005-ABD9-EB82181E0CD2}" type="sibTrans" cxnId="{21A0592B-1350-4877-B37D-24588136F2C1}">
      <dgm:prSet/>
      <dgm:spPr/>
      <dgm:t>
        <a:bodyPr/>
        <a:lstStyle/>
        <a:p>
          <a:endParaRPr lang="hr-HR"/>
        </a:p>
      </dgm:t>
    </dgm:pt>
    <dgm:pt modelId="{824397BC-46FF-4A1E-A351-2C2309132B15}" type="pres">
      <dgm:prSet presAssocID="{6C1A9214-3FB1-4DE1-9078-A1125BF0F5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8EEEE70-2DBF-4358-A662-38855F9B0124}" type="pres">
      <dgm:prSet presAssocID="{B677DB21-42B5-4A16-8051-AC491D8BA29B}" presName="centerShape" presStyleLbl="node0" presStyleIdx="0" presStyleCnt="1"/>
      <dgm:spPr/>
      <dgm:t>
        <a:bodyPr/>
        <a:lstStyle/>
        <a:p>
          <a:endParaRPr lang="hr-HR"/>
        </a:p>
      </dgm:t>
    </dgm:pt>
    <dgm:pt modelId="{25B8A5D8-D889-484E-9245-95C3530A7FBC}" type="pres">
      <dgm:prSet presAssocID="{A13C0D0C-69D1-4FEC-A5BA-DBD6D39FCE75}" presName="node" presStyleLbl="node1" presStyleIdx="0" presStyleCnt="3" custScaleX="133162" custScaleY="1344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6DC911-A6C3-46DB-B8F5-1A57AFC2B045}" type="pres">
      <dgm:prSet presAssocID="{A13C0D0C-69D1-4FEC-A5BA-DBD6D39FCE75}" presName="dummy" presStyleCnt="0"/>
      <dgm:spPr/>
    </dgm:pt>
    <dgm:pt modelId="{7C25D933-AAF4-42D4-944E-D1C5D8343A8E}" type="pres">
      <dgm:prSet presAssocID="{F0CAD495-94E7-4964-A955-B1621C7C00C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E101E61D-B3F6-43C1-91C8-E5A9A9D06326}" type="pres">
      <dgm:prSet presAssocID="{0287420E-D239-4181-B5D3-C9AC7EA165E5}" presName="node" presStyleLbl="node1" presStyleIdx="1" presStyleCnt="3" custScaleX="164523" custScaleY="164679" custRadScaleRad="111187" custRadScaleInc="-81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21BBEB-A9E9-4871-9831-FB951F6968EE}" type="pres">
      <dgm:prSet presAssocID="{0287420E-D239-4181-B5D3-C9AC7EA165E5}" presName="dummy" presStyleCnt="0"/>
      <dgm:spPr/>
    </dgm:pt>
    <dgm:pt modelId="{47C4D76D-5E81-4202-9790-4FAB568F9F51}" type="pres">
      <dgm:prSet presAssocID="{E2391C25-CA58-4BDC-92B1-2AFDC59FAB25}" presName="sibTrans" presStyleLbl="sibTrans2D1" presStyleIdx="1" presStyleCnt="3"/>
      <dgm:spPr/>
      <dgm:t>
        <a:bodyPr/>
        <a:lstStyle/>
        <a:p>
          <a:endParaRPr lang="hr-HR"/>
        </a:p>
      </dgm:t>
    </dgm:pt>
    <dgm:pt modelId="{8FD69523-5BB1-4652-9B86-6EC14C4B0A38}" type="pres">
      <dgm:prSet presAssocID="{2F0034B0-3AB3-446E-8C2C-8D1904E23D52}" presName="node" presStyleLbl="node1" presStyleIdx="2" presStyleCnt="3" custScaleX="150735" custScaleY="147346" custRadScaleRad="104293" custRadScaleInc="33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0DE21D-3697-4834-A207-4659A0D7B12F}" type="pres">
      <dgm:prSet presAssocID="{2F0034B0-3AB3-446E-8C2C-8D1904E23D52}" presName="dummy" presStyleCnt="0"/>
      <dgm:spPr/>
    </dgm:pt>
    <dgm:pt modelId="{228BDC40-DE40-4EBE-AFC7-175A34098FD0}" type="pres">
      <dgm:prSet presAssocID="{701501BC-EA80-45BC-B9AF-DAE02DFCDBB4}" presName="sibTrans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24530C6F-747B-438F-B889-10D8E718DEC6}" srcId="{B677DB21-42B5-4A16-8051-AC491D8BA29B}" destId="{2F0034B0-3AB3-446E-8C2C-8D1904E23D52}" srcOrd="2" destOrd="0" parTransId="{D83D762B-815E-4724-AE87-1E4022199AB4}" sibTransId="{701501BC-EA80-45BC-B9AF-DAE02DFCDBB4}"/>
    <dgm:cxn modelId="{13EDB6B0-DF12-4317-ABAF-32720CAD4DB5}" type="presOf" srcId="{2F0034B0-3AB3-446E-8C2C-8D1904E23D52}" destId="{8FD69523-5BB1-4652-9B86-6EC14C4B0A38}" srcOrd="0" destOrd="0" presId="urn:microsoft.com/office/officeart/2005/8/layout/radial6"/>
    <dgm:cxn modelId="{F7534065-8721-49E4-B41E-97F003D80021}" type="presOf" srcId="{F3DC2020-C489-480F-B4EF-A9A09E0416E8}" destId="{8FD69523-5BB1-4652-9B86-6EC14C4B0A38}" srcOrd="0" destOrd="5" presId="urn:microsoft.com/office/officeart/2005/8/layout/radial6"/>
    <dgm:cxn modelId="{D0302102-3163-4592-8DB5-2C54857E5058}" srcId="{2F0034B0-3AB3-446E-8C2C-8D1904E23D52}" destId="{F3DC2020-C489-480F-B4EF-A9A09E0416E8}" srcOrd="4" destOrd="0" parTransId="{A6C36000-8C52-4426-960F-669A024A8A60}" sibTransId="{02D6EF9C-AA71-46B3-81FF-6CB42E192D8D}"/>
    <dgm:cxn modelId="{C0FFF3F0-97F7-4F18-BA8D-A61136CB3B40}" type="presOf" srcId="{6A7BF520-4DF5-4B3F-9B93-666AF831AA72}" destId="{8FD69523-5BB1-4652-9B86-6EC14C4B0A38}" srcOrd="0" destOrd="1" presId="urn:microsoft.com/office/officeart/2005/8/layout/radial6"/>
    <dgm:cxn modelId="{FB30477A-03B8-42B2-A4ED-D8495619D52F}" type="presOf" srcId="{A13C0D0C-69D1-4FEC-A5BA-DBD6D39FCE75}" destId="{25B8A5D8-D889-484E-9245-95C3530A7FBC}" srcOrd="0" destOrd="0" presId="urn:microsoft.com/office/officeart/2005/8/layout/radial6"/>
    <dgm:cxn modelId="{4654283C-9C6B-430B-B0E9-D01C01CFB74B}" type="presOf" srcId="{74D33C4C-7BA2-4566-B4CC-B6D747588E9B}" destId="{8FD69523-5BB1-4652-9B86-6EC14C4B0A38}" srcOrd="0" destOrd="4" presId="urn:microsoft.com/office/officeart/2005/8/layout/radial6"/>
    <dgm:cxn modelId="{87586B8D-2CEC-4EFC-BEC7-9BABF639B4E1}" type="presOf" srcId="{034EC28F-B7B5-49AA-8B96-39AED9F27D56}" destId="{E101E61D-B3F6-43C1-91C8-E5A9A9D06326}" srcOrd="0" destOrd="1" presId="urn:microsoft.com/office/officeart/2005/8/layout/radial6"/>
    <dgm:cxn modelId="{2D29E5C6-DF2E-4E35-9A89-07A29A89F5EA}" srcId="{6C1A9214-3FB1-4DE1-9078-A1125BF0F592}" destId="{B677DB21-42B5-4A16-8051-AC491D8BA29B}" srcOrd="0" destOrd="0" parTransId="{8849E67E-C522-4A66-AE57-5D1F19C841E7}" sibTransId="{829D459F-8D07-429E-A167-4FE4DFC6DFBA}"/>
    <dgm:cxn modelId="{854426C7-C8C6-477B-B187-1FECD824EFFB}" type="presOf" srcId="{E2391C25-CA58-4BDC-92B1-2AFDC59FAB25}" destId="{47C4D76D-5E81-4202-9790-4FAB568F9F51}" srcOrd="0" destOrd="0" presId="urn:microsoft.com/office/officeart/2005/8/layout/radial6"/>
    <dgm:cxn modelId="{3D9AD464-F365-479D-AEA3-31470B002184}" srcId="{B677DB21-42B5-4A16-8051-AC491D8BA29B}" destId="{0287420E-D239-4181-B5D3-C9AC7EA165E5}" srcOrd="1" destOrd="0" parTransId="{75F08F38-5666-4C8D-A9CC-7D3D5278518A}" sibTransId="{E2391C25-CA58-4BDC-92B1-2AFDC59FAB25}"/>
    <dgm:cxn modelId="{0328BF0A-E62D-481F-AB05-951D56DD4045}" srcId="{2F0034B0-3AB3-446E-8C2C-8D1904E23D52}" destId="{A60DCB07-E1E7-4F2E-9A1A-BCC18DF9698D}" srcOrd="1" destOrd="0" parTransId="{7CCF0213-28AE-4E73-ADA0-935F78344CA3}" sibTransId="{A55F8919-BA90-4C1B-95B2-7B7B200C736A}"/>
    <dgm:cxn modelId="{5AC515A9-4A63-4B24-8898-465049C657A5}" type="presOf" srcId="{A60DCB07-E1E7-4F2E-9A1A-BCC18DF9698D}" destId="{8FD69523-5BB1-4652-9B86-6EC14C4B0A38}" srcOrd="0" destOrd="2" presId="urn:microsoft.com/office/officeart/2005/8/layout/radial6"/>
    <dgm:cxn modelId="{82D7ECF7-66AE-4A93-8A72-981777B175DE}" srcId="{2F0034B0-3AB3-446E-8C2C-8D1904E23D52}" destId="{6A7BF520-4DF5-4B3F-9B93-666AF831AA72}" srcOrd="0" destOrd="0" parTransId="{7308DC36-3CB3-4980-B6E2-1203263D5116}" sibTransId="{41E659D7-14C3-4879-A3D8-02355565F2A0}"/>
    <dgm:cxn modelId="{D4F23021-D808-42D3-A47C-E84C44BD1B2B}" srcId="{2F0034B0-3AB3-446E-8C2C-8D1904E23D52}" destId="{74D33C4C-7BA2-4566-B4CC-B6D747588E9B}" srcOrd="3" destOrd="0" parTransId="{6EA8C35A-992F-4C8A-BB36-9753C3FDD133}" sibTransId="{9529C39E-C2B4-420A-8318-87CE0F9046B9}"/>
    <dgm:cxn modelId="{21A0592B-1350-4877-B37D-24588136F2C1}" srcId="{0287420E-D239-4181-B5D3-C9AC7EA165E5}" destId="{034EC28F-B7B5-49AA-8B96-39AED9F27D56}" srcOrd="0" destOrd="0" parTransId="{AE1432E0-2C54-46EF-A4B8-BEC1F30199DE}" sibTransId="{61DACAA2-3C66-4005-ABD9-EB82181E0CD2}"/>
    <dgm:cxn modelId="{B43A83CF-AD84-40B9-995A-CE1F1F9F2A74}" type="presOf" srcId="{701501BC-EA80-45BC-B9AF-DAE02DFCDBB4}" destId="{228BDC40-DE40-4EBE-AFC7-175A34098FD0}" srcOrd="0" destOrd="0" presId="urn:microsoft.com/office/officeart/2005/8/layout/radial6"/>
    <dgm:cxn modelId="{8EFEBADD-E359-4188-B208-80A31BED4395}" type="presOf" srcId="{F0CAD495-94E7-4964-A955-B1621C7C00C5}" destId="{7C25D933-AAF4-42D4-944E-D1C5D8343A8E}" srcOrd="0" destOrd="0" presId="urn:microsoft.com/office/officeart/2005/8/layout/radial6"/>
    <dgm:cxn modelId="{F8C026CE-2538-48B2-9121-2FF99BA5F069}" srcId="{B677DB21-42B5-4A16-8051-AC491D8BA29B}" destId="{A13C0D0C-69D1-4FEC-A5BA-DBD6D39FCE75}" srcOrd="0" destOrd="0" parTransId="{A96B2746-1AEE-40AA-BD11-0C4D00BDF7C1}" sibTransId="{F0CAD495-94E7-4964-A955-B1621C7C00C5}"/>
    <dgm:cxn modelId="{5806F529-6314-44C4-8C01-EF8076943CCE}" type="presOf" srcId="{6C1A9214-3FB1-4DE1-9078-A1125BF0F592}" destId="{824397BC-46FF-4A1E-A351-2C2309132B15}" srcOrd="0" destOrd="0" presId="urn:microsoft.com/office/officeart/2005/8/layout/radial6"/>
    <dgm:cxn modelId="{E05680E7-6866-46E7-9F75-9EB5A985A7AB}" type="presOf" srcId="{B677DB21-42B5-4A16-8051-AC491D8BA29B}" destId="{98EEEE70-2DBF-4358-A662-38855F9B0124}" srcOrd="0" destOrd="0" presId="urn:microsoft.com/office/officeart/2005/8/layout/radial6"/>
    <dgm:cxn modelId="{4FBF9AFC-B6C1-4FA0-881E-8CE0B44DC23E}" type="presOf" srcId="{0287420E-D239-4181-B5D3-C9AC7EA165E5}" destId="{E101E61D-B3F6-43C1-91C8-E5A9A9D06326}" srcOrd="0" destOrd="0" presId="urn:microsoft.com/office/officeart/2005/8/layout/radial6"/>
    <dgm:cxn modelId="{AC614E12-B796-49B1-AE0C-84794C9A46B2}" type="presOf" srcId="{1EA4A75C-F43C-4E81-AEFE-B3797AFD0FDA}" destId="{8FD69523-5BB1-4652-9B86-6EC14C4B0A38}" srcOrd="0" destOrd="3" presId="urn:microsoft.com/office/officeart/2005/8/layout/radial6"/>
    <dgm:cxn modelId="{01FE5FFC-1E27-4F70-ADE1-AA974CC465C7}" srcId="{2F0034B0-3AB3-446E-8C2C-8D1904E23D52}" destId="{1EA4A75C-F43C-4E81-AEFE-B3797AFD0FDA}" srcOrd="2" destOrd="0" parTransId="{140A71FF-E71A-4899-92BC-2A3E41D19B81}" sibTransId="{14268653-18C7-4771-ABFE-89D99B4D4D18}"/>
    <dgm:cxn modelId="{7A612904-447A-4AD7-A20D-FB9E99CB133A}" type="presParOf" srcId="{824397BC-46FF-4A1E-A351-2C2309132B15}" destId="{98EEEE70-2DBF-4358-A662-38855F9B0124}" srcOrd="0" destOrd="0" presId="urn:microsoft.com/office/officeart/2005/8/layout/radial6"/>
    <dgm:cxn modelId="{4A5EFBE7-91E8-4ABB-A928-7A2AF6C0081E}" type="presParOf" srcId="{824397BC-46FF-4A1E-A351-2C2309132B15}" destId="{25B8A5D8-D889-484E-9245-95C3530A7FBC}" srcOrd="1" destOrd="0" presId="urn:microsoft.com/office/officeart/2005/8/layout/radial6"/>
    <dgm:cxn modelId="{B0178427-4513-4715-BFDD-CBFD56853CE9}" type="presParOf" srcId="{824397BC-46FF-4A1E-A351-2C2309132B15}" destId="{7D6DC911-A6C3-46DB-B8F5-1A57AFC2B045}" srcOrd="2" destOrd="0" presId="urn:microsoft.com/office/officeart/2005/8/layout/radial6"/>
    <dgm:cxn modelId="{2E92CF0E-4C92-4493-875B-0C1FE983E662}" type="presParOf" srcId="{824397BC-46FF-4A1E-A351-2C2309132B15}" destId="{7C25D933-AAF4-42D4-944E-D1C5D8343A8E}" srcOrd="3" destOrd="0" presId="urn:microsoft.com/office/officeart/2005/8/layout/radial6"/>
    <dgm:cxn modelId="{0CF00E46-0C48-4478-9264-8A2D20417E46}" type="presParOf" srcId="{824397BC-46FF-4A1E-A351-2C2309132B15}" destId="{E101E61D-B3F6-43C1-91C8-E5A9A9D06326}" srcOrd="4" destOrd="0" presId="urn:microsoft.com/office/officeart/2005/8/layout/radial6"/>
    <dgm:cxn modelId="{34A22613-C0BB-4229-AECA-BFA5560CC7DD}" type="presParOf" srcId="{824397BC-46FF-4A1E-A351-2C2309132B15}" destId="{D921BBEB-A9E9-4871-9831-FB951F6968EE}" srcOrd="5" destOrd="0" presId="urn:microsoft.com/office/officeart/2005/8/layout/radial6"/>
    <dgm:cxn modelId="{E9766EE7-7F3E-4D37-B370-91639492C83E}" type="presParOf" srcId="{824397BC-46FF-4A1E-A351-2C2309132B15}" destId="{47C4D76D-5E81-4202-9790-4FAB568F9F51}" srcOrd="6" destOrd="0" presId="urn:microsoft.com/office/officeart/2005/8/layout/radial6"/>
    <dgm:cxn modelId="{C12F2C79-4414-454B-92D7-6CE16ED9DA44}" type="presParOf" srcId="{824397BC-46FF-4A1E-A351-2C2309132B15}" destId="{8FD69523-5BB1-4652-9B86-6EC14C4B0A38}" srcOrd="7" destOrd="0" presId="urn:microsoft.com/office/officeart/2005/8/layout/radial6"/>
    <dgm:cxn modelId="{1133969B-D295-4E41-B4EE-28A2918868DE}" type="presParOf" srcId="{824397BC-46FF-4A1E-A351-2C2309132B15}" destId="{3C0DE21D-3697-4834-A207-4659A0D7B12F}" srcOrd="8" destOrd="0" presId="urn:microsoft.com/office/officeart/2005/8/layout/radial6"/>
    <dgm:cxn modelId="{306A6705-A3B3-45DF-AD3B-D6C6DCA575D7}" type="presParOf" srcId="{824397BC-46FF-4A1E-A351-2C2309132B15}" destId="{228BDC40-DE40-4EBE-AFC7-175A34098FD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958794-43D1-4780-82B8-31A6024C6F1C}" type="doc">
      <dgm:prSet loTypeId="urn:microsoft.com/office/officeart/2005/8/layout/vList5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D0FBC48A-A0BD-4134-9EA4-66066B72FD58}">
      <dgm:prSet phldrT="[Tekst]" custT="1"/>
      <dgm:spPr/>
      <dgm:t>
        <a:bodyPr/>
        <a:lstStyle/>
        <a:p>
          <a:r>
            <a:rPr lang="hr-HR" sz="2200" dirty="0" smtClean="0"/>
            <a:t>2004, 2008</a:t>
          </a:r>
          <a:endParaRPr lang="hr-HR" sz="2200" dirty="0"/>
        </a:p>
      </dgm:t>
    </dgm:pt>
    <dgm:pt modelId="{73B40BC2-E01D-4ED8-A60D-6D158F3478CA}" type="parTrans" cxnId="{217CBE86-1472-4223-90C2-D2DC15473D1D}">
      <dgm:prSet/>
      <dgm:spPr/>
      <dgm:t>
        <a:bodyPr/>
        <a:lstStyle/>
        <a:p>
          <a:endParaRPr lang="hr-HR" sz="2200"/>
        </a:p>
      </dgm:t>
    </dgm:pt>
    <dgm:pt modelId="{1D525E3D-7ECC-4A5C-97A8-7F2B7040E71D}" type="sibTrans" cxnId="{217CBE86-1472-4223-90C2-D2DC15473D1D}">
      <dgm:prSet/>
      <dgm:spPr/>
      <dgm:t>
        <a:bodyPr/>
        <a:lstStyle/>
        <a:p>
          <a:endParaRPr lang="hr-HR" sz="2200"/>
        </a:p>
      </dgm:t>
    </dgm:pt>
    <dgm:pt modelId="{784C63D3-F534-443E-A558-46104BB04C7E}">
      <dgm:prSet phldrT="[Tekst]" custT="1"/>
      <dgm:spPr/>
      <dgm:t>
        <a:bodyPr/>
        <a:lstStyle/>
        <a:p>
          <a:r>
            <a:rPr lang="hr-HR" sz="2200" dirty="0" err="1" smtClean="0"/>
            <a:t>internet</a:t>
          </a:r>
          <a:r>
            <a:rPr lang="hr-HR" sz="2200" dirty="0" smtClean="0"/>
            <a:t> use, </a:t>
          </a:r>
          <a:r>
            <a:rPr lang="hr-HR" sz="2200" dirty="0" err="1" smtClean="0"/>
            <a:t>cyberbullying</a:t>
          </a:r>
          <a:r>
            <a:rPr lang="hr-HR" sz="2200" dirty="0" smtClean="0"/>
            <a:t> </a:t>
          </a:r>
          <a:r>
            <a:rPr lang="hr-HR" sz="2200" dirty="0" err="1" smtClean="0"/>
            <a:t>and</a:t>
          </a:r>
          <a:r>
            <a:rPr lang="hr-HR" sz="2200" dirty="0" smtClean="0"/>
            <a:t> </a:t>
          </a:r>
          <a:r>
            <a:rPr lang="hr-HR" sz="2200" dirty="0" err="1" smtClean="0"/>
            <a:t>exposure</a:t>
          </a:r>
          <a:r>
            <a:rPr lang="hr-HR" sz="2200" dirty="0" smtClean="0"/>
            <a:t> </a:t>
          </a:r>
          <a:r>
            <a:rPr lang="hr-HR" sz="2200" dirty="0" err="1" smtClean="0"/>
            <a:t>of</a:t>
          </a:r>
          <a:r>
            <a:rPr lang="hr-HR" sz="2200" dirty="0" smtClean="0"/>
            <a:t> </a:t>
          </a:r>
          <a:r>
            <a:rPr lang="hr-HR" sz="2200" dirty="0" err="1" smtClean="0"/>
            <a:t>children</a:t>
          </a:r>
          <a:r>
            <a:rPr lang="hr-HR" sz="2200" dirty="0" smtClean="0"/>
            <a:t> to </a:t>
          </a:r>
          <a:r>
            <a:rPr lang="hr-HR" sz="2200" dirty="0" err="1" smtClean="0"/>
            <a:t>online</a:t>
          </a:r>
          <a:r>
            <a:rPr lang="hr-HR" sz="2200" dirty="0" smtClean="0"/>
            <a:t> </a:t>
          </a:r>
          <a:r>
            <a:rPr lang="hr-HR" sz="2200" dirty="0" err="1" smtClean="0"/>
            <a:t>sexual</a:t>
          </a:r>
          <a:r>
            <a:rPr lang="hr-HR" sz="2200" dirty="0" smtClean="0"/>
            <a:t> </a:t>
          </a:r>
          <a:r>
            <a:rPr lang="hr-HR" sz="2200" dirty="0" err="1" smtClean="0"/>
            <a:t>content</a:t>
          </a:r>
          <a:r>
            <a:rPr lang="hr-HR" sz="2200" dirty="0" smtClean="0"/>
            <a:t> (N=4000; N=2700)</a:t>
          </a:r>
          <a:endParaRPr lang="hr-HR" sz="2200" dirty="0"/>
        </a:p>
      </dgm:t>
    </dgm:pt>
    <dgm:pt modelId="{E98371ED-2714-44D4-85BF-458A86A5D1B1}" type="parTrans" cxnId="{DEF918D3-C316-47EF-9869-98A80CEAE669}">
      <dgm:prSet/>
      <dgm:spPr/>
      <dgm:t>
        <a:bodyPr/>
        <a:lstStyle/>
        <a:p>
          <a:endParaRPr lang="hr-HR" sz="2200"/>
        </a:p>
      </dgm:t>
    </dgm:pt>
    <dgm:pt modelId="{B2929197-9B95-4C19-8062-15C1CEDE26DD}" type="sibTrans" cxnId="{DEF918D3-C316-47EF-9869-98A80CEAE669}">
      <dgm:prSet/>
      <dgm:spPr/>
      <dgm:t>
        <a:bodyPr/>
        <a:lstStyle/>
        <a:p>
          <a:endParaRPr lang="hr-HR" sz="2200"/>
        </a:p>
      </dgm:t>
    </dgm:pt>
    <dgm:pt modelId="{EE00099F-7FD8-4A6B-8929-A491BE343B7E}">
      <dgm:prSet phldrT="[Tekst]" custT="1"/>
      <dgm:spPr/>
      <dgm:t>
        <a:bodyPr/>
        <a:lstStyle/>
        <a:p>
          <a:r>
            <a:rPr lang="hr-HR" sz="2200" dirty="0" smtClean="0"/>
            <a:t>2006</a:t>
          </a:r>
          <a:endParaRPr lang="hr-HR" sz="2200" dirty="0"/>
        </a:p>
      </dgm:t>
    </dgm:pt>
    <dgm:pt modelId="{0F0F9CDF-58F1-4C1E-B2AA-16CD52B916A7}" type="parTrans" cxnId="{C28F103F-22D0-46AD-9C1E-C7CF18E704FE}">
      <dgm:prSet/>
      <dgm:spPr/>
      <dgm:t>
        <a:bodyPr/>
        <a:lstStyle/>
        <a:p>
          <a:endParaRPr lang="hr-HR" sz="2200"/>
        </a:p>
      </dgm:t>
    </dgm:pt>
    <dgm:pt modelId="{6CB41523-1DB6-471F-B87C-FB5B153B2D28}" type="sibTrans" cxnId="{C28F103F-22D0-46AD-9C1E-C7CF18E704FE}">
      <dgm:prSet/>
      <dgm:spPr/>
      <dgm:t>
        <a:bodyPr/>
        <a:lstStyle/>
        <a:p>
          <a:endParaRPr lang="hr-HR" sz="2200"/>
        </a:p>
      </dgm:t>
    </dgm:pt>
    <dgm:pt modelId="{FB1DB4E1-94A4-4668-961D-5809B55CC3DA}">
      <dgm:prSet phldrT="[Tekst]" custT="1"/>
      <dgm:spPr/>
      <dgm:t>
        <a:bodyPr/>
        <a:lstStyle/>
        <a:p>
          <a:r>
            <a:rPr lang="hr-HR" sz="2200" dirty="0" smtClean="0"/>
            <a:t>2008/2009</a:t>
          </a:r>
          <a:endParaRPr lang="hr-HR" sz="2200" dirty="0"/>
        </a:p>
      </dgm:t>
    </dgm:pt>
    <dgm:pt modelId="{87FBF546-B9C5-40B2-9289-AB4B11E0424C}" type="parTrans" cxnId="{E4F9E1FA-C5B2-4883-954D-BE6E8FC4D1DC}">
      <dgm:prSet/>
      <dgm:spPr/>
      <dgm:t>
        <a:bodyPr/>
        <a:lstStyle/>
        <a:p>
          <a:endParaRPr lang="hr-HR" sz="2200"/>
        </a:p>
      </dgm:t>
    </dgm:pt>
    <dgm:pt modelId="{DD9388EB-3859-4322-9FA9-D615375A8246}" type="sibTrans" cxnId="{E4F9E1FA-C5B2-4883-954D-BE6E8FC4D1DC}">
      <dgm:prSet/>
      <dgm:spPr/>
      <dgm:t>
        <a:bodyPr/>
        <a:lstStyle/>
        <a:p>
          <a:endParaRPr lang="hr-HR" sz="2200"/>
        </a:p>
      </dgm:t>
    </dgm:pt>
    <dgm:pt modelId="{02FDABEE-DF71-4B62-98A3-4ECFE183E4B1}">
      <dgm:prSet phldrT="[Tekst]" custT="1"/>
      <dgm:spPr/>
      <dgm:t>
        <a:bodyPr/>
        <a:lstStyle/>
        <a:p>
          <a:r>
            <a:rPr lang="hr-HR" sz="2200" dirty="0" smtClean="0"/>
            <a:t>2003</a:t>
          </a:r>
          <a:endParaRPr lang="hr-HR" sz="2200" dirty="0"/>
        </a:p>
      </dgm:t>
    </dgm:pt>
    <dgm:pt modelId="{CCB31F20-8F32-46C1-BF57-CDDCBD779918}" type="parTrans" cxnId="{ECC2CD1E-0151-4412-B21C-ED132FED22D0}">
      <dgm:prSet/>
      <dgm:spPr/>
      <dgm:t>
        <a:bodyPr/>
        <a:lstStyle/>
        <a:p>
          <a:endParaRPr lang="hr-HR" sz="2200"/>
        </a:p>
      </dgm:t>
    </dgm:pt>
    <dgm:pt modelId="{AC08938B-ADAA-4FCC-B164-5E73F919126B}" type="sibTrans" cxnId="{ECC2CD1E-0151-4412-B21C-ED132FED22D0}">
      <dgm:prSet/>
      <dgm:spPr/>
      <dgm:t>
        <a:bodyPr/>
        <a:lstStyle/>
        <a:p>
          <a:endParaRPr lang="hr-HR" sz="2200"/>
        </a:p>
      </dgm:t>
    </dgm:pt>
    <dgm:pt modelId="{5998FA60-B0B3-47B1-A47C-3E3664868E83}">
      <dgm:prSet phldrT="[Tekst]" custT="1"/>
      <dgm:spPr/>
      <dgm:t>
        <a:bodyPr/>
        <a:lstStyle/>
        <a:p>
          <a:r>
            <a:rPr lang="hr-HR" sz="2200" dirty="0" err="1" smtClean="0"/>
            <a:t>bullying</a:t>
          </a:r>
          <a:r>
            <a:rPr lang="hr-HR" sz="2200" dirty="0" smtClean="0"/>
            <a:t> </a:t>
          </a:r>
          <a:r>
            <a:rPr lang="hr-HR" sz="2200" dirty="0" smtClean="0">
              <a:solidFill>
                <a:schemeClr val="tx1"/>
              </a:solidFill>
            </a:rPr>
            <a:t>(N=5000) </a:t>
          </a:r>
          <a:endParaRPr lang="hr-HR" sz="2200" dirty="0">
            <a:solidFill>
              <a:schemeClr val="tx1"/>
            </a:solidFill>
          </a:endParaRPr>
        </a:p>
      </dgm:t>
    </dgm:pt>
    <dgm:pt modelId="{8F8F4AFA-4267-46FC-9D52-58735B52F18D}" type="parTrans" cxnId="{A2181B49-7623-48D6-A54A-AB035278EF44}">
      <dgm:prSet/>
      <dgm:spPr/>
      <dgm:t>
        <a:bodyPr/>
        <a:lstStyle/>
        <a:p>
          <a:endParaRPr lang="hr-HR" sz="2200"/>
        </a:p>
      </dgm:t>
    </dgm:pt>
    <dgm:pt modelId="{15CD5A0F-D1B6-4F17-B494-96D920266CF3}" type="sibTrans" cxnId="{A2181B49-7623-48D6-A54A-AB035278EF44}">
      <dgm:prSet/>
      <dgm:spPr/>
      <dgm:t>
        <a:bodyPr/>
        <a:lstStyle/>
        <a:p>
          <a:endParaRPr lang="hr-HR" sz="2200"/>
        </a:p>
      </dgm:t>
    </dgm:pt>
    <dgm:pt modelId="{09CA3D6F-2A63-4724-9266-2DAE92A21717}">
      <dgm:prSet phldrT="[Tekst]" custT="1"/>
      <dgm:spPr/>
      <dgm:t>
        <a:bodyPr/>
        <a:lstStyle/>
        <a:p>
          <a:r>
            <a:rPr lang="hr-HR" sz="2200" dirty="0" err="1" smtClean="0"/>
            <a:t>prevalence</a:t>
          </a:r>
          <a:r>
            <a:rPr lang="hr-HR" sz="2200" dirty="0" smtClean="0"/>
            <a:t> </a:t>
          </a:r>
          <a:r>
            <a:rPr lang="hr-HR" sz="2200" dirty="0" err="1" smtClean="0"/>
            <a:t>of</a:t>
          </a:r>
          <a:r>
            <a:rPr lang="hr-HR" sz="2200" dirty="0" smtClean="0"/>
            <a:t> </a:t>
          </a:r>
          <a:r>
            <a:rPr lang="hr-HR" sz="2200" dirty="0" err="1" smtClean="0"/>
            <a:t>child</a:t>
          </a:r>
          <a:r>
            <a:rPr lang="hr-HR" sz="2200" dirty="0" smtClean="0"/>
            <a:t> </a:t>
          </a:r>
          <a:r>
            <a:rPr lang="en-US" sz="2200" dirty="0" smtClean="0"/>
            <a:t>abuse and other traumatic experiences in childhood</a:t>
          </a:r>
          <a:r>
            <a:rPr lang="hr-HR" sz="2200" dirty="0" smtClean="0"/>
            <a:t> (N=4191)</a:t>
          </a:r>
          <a:endParaRPr lang="hr-HR" sz="2200" dirty="0"/>
        </a:p>
      </dgm:t>
    </dgm:pt>
    <dgm:pt modelId="{B9754876-460A-4C28-9659-0B811ED46E2A}" type="parTrans" cxnId="{9248EAE9-25BC-4C9D-8E1C-0F70CD3B41D3}">
      <dgm:prSet/>
      <dgm:spPr/>
      <dgm:t>
        <a:bodyPr/>
        <a:lstStyle/>
        <a:p>
          <a:endParaRPr lang="hr-HR" sz="2200"/>
        </a:p>
      </dgm:t>
    </dgm:pt>
    <dgm:pt modelId="{565E9615-09D2-4B8B-A806-C5099F65E623}" type="sibTrans" cxnId="{9248EAE9-25BC-4C9D-8E1C-0F70CD3B41D3}">
      <dgm:prSet/>
      <dgm:spPr/>
      <dgm:t>
        <a:bodyPr/>
        <a:lstStyle/>
        <a:p>
          <a:endParaRPr lang="hr-HR" sz="2200"/>
        </a:p>
      </dgm:t>
    </dgm:pt>
    <dgm:pt modelId="{AE60E81B-E38E-43D1-A9A1-4D9B07E26F9A}">
      <dgm:prSet phldrT="[Tekst]" custT="1"/>
      <dgm:spPr/>
      <dgm:t>
        <a:bodyPr/>
        <a:lstStyle/>
        <a:p>
          <a:r>
            <a:rPr lang="hr-HR" altLang="x-none" sz="2200" dirty="0" smtClean="0"/>
            <a:t>knowledge and attitude of pediatricians and family doctors (N=590) and doctors of dental medicine (N=350) related to child abuse and neglect</a:t>
          </a:r>
          <a:endParaRPr lang="hr-HR" sz="2200" dirty="0"/>
        </a:p>
      </dgm:t>
    </dgm:pt>
    <dgm:pt modelId="{D49C4FD2-AEB6-477D-861A-96524E0F85AD}" type="parTrans" cxnId="{095AD276-888D-4287-B196-364875B89EEC}">
      <dgm:prSet/>
      <dgm:spPr/>
      <dgm:t>
        <a:bodyPr/>
        <a:lstStyle/>
        <a:p>
          <a:endParaRPr lang="hr-HR" sz="2200"/>
        </a:p>
      </dgm:t>
    </dgm:pt>
    <dgm:pt modelId="{8E1A0049-3045-411A-95FF-FCA3F6B9D35C}" type="sibTrans" cxnId="{095AD276-888D-4287-B196-364875B89EEC}">
      <dgm:prSet/>
      <dgm:spPr/>
      <dgm:t>
        <a:bodyPr/>
        <a:lstStyle/>
        <a:p>
          <a:endParaRPr lang="hr-HR" sz="2200"/>
        </a:p>
      </dgm:t>
    </dgm:pt>
    <dgm:pt modelId="{B7D97CC7-A340-465F-8B80-A2223FA23A06}">
      <dgm:prSet phldrT="[Tekst]" custT="1"/>
      <dgm:spPr/>
      <dgm:t>
        <a:bodyPr/>
        <a:lstStyle/>
        <a:p>
          <a:r>
            <a:rPr lang="hr-HR" sz="2200" dirty="0" smtClean="0"/>
            <a:t>2015</a:t>
          </a:r>
          <a:endParaRPr lang="hr-HR" sz="2200" dirty="0"/>
        </a:p>
      </dgm:t>
    </dgm:pt>
    <dgm:pt modelId="{DBDC3DAF-F26D-4EDB-BC88-250DD760FFDF}" type="parTrans" cxnId="{1DB558F3-7B96-4275-B9EC-4C222944A22C}">
      <dgm:prSet/>
      <dgm:spPr/>
      <dgm:t>
        <a:bodyPr/>
        <a:lstStyle/>
        <a:p>
          <a:endParaRPr lang="hr-HR" sz="2200"/>
        </a:p>
      </dgm:t>
    </dgm:pt>
    <dgm:pt modelId="{96E07B7F-D4F6-4788-BC79-1F93E4A66D49}" type="sibTrans" cxnId="{1DB558F3-7B96-4275-B9EC-4C222944A22C}">
      <dgm:prSet/>
      <dgm:spPr/>
      <dgm:t>
        <a:bodyPr/>
        <a:lstStyle/>
        <a:p>
          <a:endParaRPr lang="hr-HR" sz="2200"/>
        </a:p>
      </dgm:t>
    </dgm:pt>
    <dgm:pt modelId="{640C2BE5-C331-4733-93AF-9D52AD4F3D02}">
      <dgm:prSet custT="1"/>
      <dgm:spPr/>
      <dgm:t>
        <a:bodyPr/>
        <a:lstStyle/>
        <a:p>
          <a:r>
            <a:rPr lang="hr-HR" sz="2200" dirty="0" err="1" smtClean="0"/>
            <a:t>experiences</a:t>
          </a:r>
          <a:r>
            <a:rPr lang="hr-HR" sz="2200" dirty="0" smtClean="0"/>
            <a:t> </a:t>
          </a:r>
          <a:r>
            <a:rPr lang="hr-HR" sz="2200" dirty="0" err="1" smtClean="0"/>
            <a:t>and</a:t>
          </a:r>
          <a:r>
            <a:rPr lang="hr-HR" sz="2200" dirty="0" smtClean="0"/>
            <a:t> </a:t>
          </a:r>
          <a:r>
            <a:rPr lang="hr-HR" sz="2200" dirty="0" err="1" smtClean="0"/>
            <a:t>behaviors</a:t>
          </a:r>
          <a:r>
            <a:rPr lang="hr-HR" sz="2200" dirty="0" smtClean="0"/>
            <a:t> </a:t>
          </a:r>
          <a:r>
            <a:rPr lang="hr-HR" sz="2200" dirty="0" err="1" smtClean="0"/>
            <a:t>of</a:t>
          </a:r>
          <a:r>
            <a:rPr lang="hr-HR" sz="2200" dirty="0" smtClean="0"/>
            <a:t> </a:t>
          </a:r>
          <a:r>
            <a:rPr lang="hr-HR" sz="2200" dirty="0" err="1" smtClean="0"/>
            <a:t>children</a:t>
          </a:r>
          <a:r>
            <a:rPr lang="hr-HR" sz="2200" dirty="0" smtClean="0"/>
            <a:t> on </a:t>
          </a:r>
          <a:r>
            <a:rPr lang="hr-HR" sz="2200" dirty="0" err="1" smtClean="0"/>
            <a:t>social</a:t>
          </a:r>
          <a:r>
            <a:rPr lang="hr-HR" sz="2200" dirty="0" smtClean="0"/>
            <a:t> </a:t>
          </a:r>
          <a:r>
            <a:rPr lang="hr-HR" sz="2200" dirty="0" err="1" smtClean="0"/>
            <a:t>networks</a:t>
          </a:r>
          <a:r>
            <a:rPr lang="hr-HR" sz="2200" dirty="0" smtClean="0"/>
            <a:t> – </a:t>
          </a:r>
          <a:r>
            <a:rPr lang="hr-HR" sz="2200" dirty="0" err="1" smtClean="0"/>
            <a:t>cyberbullying</a:t>
          </a:r>
          <a:r>
            <a:rPr lang="hr-HR" sz="2200" dirty="0" smtClean="0"/>
            <a:t> </a:t>
          </a:r>
          <a:r>
            <a:rPr lang="hr-HR" sz="2200" dirty="0" err="1" smtClean="0"/>
            <a:t>and</a:t>
          </a:r>
          <a:r>
            <a:rPr lang="hr-HR" sz="2200" dirty="0" smtClean="0"/>
            <a:t> </a:t>
          </a:r>
          <a:r>
            <a:rPr lang="hr-HR" sz="2200" dirty="0" err="1" smtClean="0"/>
            <a:t>problematic</a:t>
          </a:r>
          <a:r>
            <a:rPr lang="hr-HR" sz="2200" dirty="0" smtClean="0"/>
            <a:t> Internet use (N=1489) </a:t>
          </a:r>
        </a:p>
      </dgm:t>
    </dgm:pt>
    <dgm:pt modelId="{8B308619-9EAC-42E9-83C8-C490C5FF4A9C}" type="parTrans" cxnId="{4F374851-D92D-4EB2-8EA2-C4C4002580AB}">
      <dgm:prSet/>
      <dgm:spPr/>
      <dgm:t>
        <a:bodyPr/>
        <a:lstStyle/>
        <a:p>
          <a:endParaRPr lang="hr-HR" sz="2200"/>
        </a:p>
      </dgm:t>
    </dgm:pt>
    <dgm:pt modelId="{6A81DFC5-7BF9-4329-8A01-A57C5B314DF3}" type="sibTrans" cxnId="{4F374851-D92D-4EB2-8EA2-C4C4002580AB}">
      <dgm:prSet/>
      <dgm:spPr/>
      <dgm:t>
        <a:bodyPr/>
        <a:lstStyle/>
        <a:p>
          <a:endParaRPr lang="hr-HR" sz="2200"/>
        </a:p>
      </dgm:t>
    </dgm:pt>
    <dgm:pt modelId="{C410AA54-9BA0-40A4-A20A-E9D4C6A3A2EA}">
      <dgm:prSet custT="1"/>
      <dgm:spPr/>
      <dgm:t>
        <a:bodyPr/>
        <a:lstStyle/>
        <a:p>
          <a:r>
            <a:rPr lang="hr-HR" sz="2200" dirty="0" smtClean="0"/>
            <a:t>2017</a:t>
          </a:r>
        </a:p>
      </dgm:t>
    </dgm:pt>
    <dgm:pt modelId="{429F401C-C5BF-4571-9894-816DD422B4C0}" type="parTrans" cxnId="{7BC7CA80-95A4-46DB-851F-EBAF448A5FA4}">
      <dgm:prSet/>
      <dgm:spPr/>
      <dgm:t>
        <a:bodyPr/>
        <a:lstStyle/>
        <a:p>
          <a:endParaRPr lang="hr-HR"/>
        </a:p>
      </dgm:t>
    </dgm:pt>
    <dgm:pt modelId="{28E36E12-4C09-4E61-9AE4-A1930491B26A}" type="sibTrans" cxnId="{7BC7CA80-95A4-46DB-851F-EBAF448A5FA4}">
      <dgm:prSet/>
      <dgm:spPr/>
      <dgm:t>
        <a:bodyPr/>
        <a:lstStyle/>
        <a:p>
          <a:endParaRPr lang="hr-HR"/>
        </a:p>
      </dgm:t>
    </dgm:pt>
    <dgm:pt modelId="{A50D0264-1AB7-416D-89F6-A164AF987649}">
      <dgm:prSet custT="1"/>
      <dgm:spPr/>
      <dgm:t>
        <a:bodyPr/>
        <a:lstStyle/>
        <a:p>
          <a:r>
            <a:rPr lang="hr-HR" sz="2200" dirty="0" err="1" smtClean="0"/>
            <a:t>electronic</a:t>
          </a:r>
          <a:r>
            <a:rPr lang="hr-HR" sz="2200" dirty="0" smtClean="0"/>
            <a:t> </a:t>
          </a:r>
          <a:r>
            <a:rPr lang="hr-HR" sz="2200" dirty="0" err="1" smtClean="0"/>
            <a:t>media</a:t>
          </a:r>
          <a:r>
            <a:rPr lang="hr-HR" sz="2200" dirty="0" smtClean="0"/>
            <a:t> use (</a:t>
          </a:r>
          <a:r>
            <a:rPr lang="hr-HR" sz="2200" dirty="0" err="1" smtClean="0"/>
            <a:t>screen</a:t>
          </a:r>
          <a:r>
            <a:rPr lang="hr-HR" sz="2200" dirty="0" smtClean="0"/>
            <a:t> time) </a:t>
          </a:r>
          <a:r>
            <a:rPr lang="hr-HR" sz="2200" dirty="0" err="1" smtClean="0"/>
            <a:t>in</a:t>
          </a:r>
          <a:r>
            <a:rPr lang="hr-HR" sz="2200" dirty="0" smtClean="0"/>
            <a:t> </a:t>
          </a:r>
          <a:r>
            <a:rPr lang="hr-HR" sz="2200" dirty="0" err="1" smtClean="0"/>
            <a:t>preschool</a:t>
          </a:r>
          <a:r>
            <a:rPr lang="hr-HR" sz="2200" dirty="0" smtClean="0"/>
            <a:t> </a:t>
          </a:r>
          <a:r>
            <a:rPr lang="hr-HR" sz="2200" dirty="0" err="1" smtClean="0"/>
            <a:t>children</a:t>
          </a:r>
          <a:endParaRPr lang="hr-HR" sz="2200" dirty="0" smtClean="0"/>
        </a:p>
      </dgm:t>
    </dgm:pt>
    <dgm:pt modelId="{6B6E5B14-E882-4731-8934-9924493D012A}" type="parTrans" cxnId="{69643894-0DBD-4644-9E7C-004897BF4E87}">
      <dgm:prSet/>
      <dgm:spPr/>
      <dgm:t>
        <a:bodyPr/>
        <a:lstStyle/>
        <a:p>
          <a:endParaRPr lang="hr-HR"/>
        </a:p>
      </dgm:t>
    </dgm:pt>
    <dgm:pt modelId="{AB8658E9-53A0-49B9-B64E-DDBE60C36D23}" type="sibTrans" cxnId="{69643894-0DBD-4644-9E7C-004897BF4E87}">
      <dgm:prSet/>
      <dgm:spPr/>
      <dgm:t>
        <a:bodyPr/>
        <a:lstStyle/>
        <a:p>
          <a:endParaRPr lang="hr-HR"/>
        </a:p>
      </dgm:t>
    </dgm:pt>
    <dgm:pt modelId="{4EB3F16D-BFB0-4F96-B85E-28CF2BCEA1AB}" type="pres">
      <dgm:prSet presAssocID="{86958794-43D1-4780-82B8-31A6024C6F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F06A9C-D22A-4F5A-8CD0-7390D8A6A220}" type="pres">
      <dgm:prSet presAssocID="{02FDABEE-DF71-4B62-98A3-4ECFE183E4B1}" presName="linNode" presStyleCnt="0"/>
      <dgm:spPr/>
      <dgm:t>
        <a:bodyPr/>
        <a:lstStyle/>
        <a:p>
          <a:endParaRPr lang="hr-HR"/>
        </a:p>
      </dgm:t>
    </dgm:pt>
    <dgm:pt modelId="{906CEFC6-BA56-4400-B907-DBF46AB6059F}" type="pres">
      <dgm:prSet presAssocID="{02FDABEE-DF71-4B62-98A3-4ECFE183E4B1}" presName="parentText" presStyleLbl="node1" presStyleIdx="0" presStyleCnt="6" custScaleX="3691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75B94A-D8FD-4F92-9B78-29FA04D2E152}" type="pres">
      <dgm:prSet presAssocID="{02FDABEE-DF71-4B62-98A3-4ECFE183E4B1}" presName="descendantText" presStyleLbl="alignAccFollowNode1" presStyleIdx="0" presStyleCnt="6" custScaleX="1343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A7137-881C-4C84-9106-293F00BBC963}" type="pres">
      <dgm:prSet presAssocID="{AC08938B-ADAA-4FCC-B164-5E73F919126B}" presName="sp" presStyleCnt="0"/>
      <dgm:spPr/>
      <dgm:t>
        <a:bodyPr/>
        <a:lstStyle/>
        <a:p>
          <a:endParaRPr lang="hr-HR"/>
        </a:p>
      </dgm:t>
    </dgm:pt>
    <dgm:pt modelId="{550E0083-E59D-47F1-90D5-AA28A3E68787}" type="pres">
      <dgm:prSet presAssocID="{D0FBC48A-A0BD-4134-9EA4-66066B72FD58}" presName="linNode" presStyleCnt="0"/>
      <dgm:spPr/>
      <dgm:t>
        <a:bodyPr/>
        <a:lstStyle/>
        <a:p>
          <a:endParaRPr lang="hr-HR"/>
        </a:p>
      </dgm:t>
    </dgm:pt>
    <dgm:pt modelId="{29EA16F2-F76A-4A21-91F3-B85EA893E516}" type="pres">
      <dgm:prSet presAssocID="{D0FBC48A-A0BD-4134-9EA4-66066B72FD58}" presName="parentText" presStyleLbl="node1" presStyleIdx="1" presStyleCnt="6" custScaleX="3691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3E391B-9CE8-4FFE-B0E1-7A3E38BCCD88}" type="pres">
      <dgm:prSet presAssocID="{D0FBC48A-A0BD-4134-9EA4-66066B72FD58}" presName="descendantText" presStyleLbl="alignAccFollowNode1" presStyleIdx="1" presStyleCnt="6" custScaleX="1343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64D7B8-0CC4-46CD-A01B-D880A98785DD}" type="pres">
      <dgm:prSet presAssocID="{1D525E3D-7ECC-4A5C-97A8-7F2B7040E71D}" presName="sp" presStyleCnt="0"/>
      <dgm:spPr/>
      <dgm:t>
        <a:bodyPr/>
        <a:lstStyle/>
        <a:p>
          <a:endParaRPr lang="hr-HR"/>
        </a:p>
      </dgm:t>
    </dgm:pt>
    <dgm:pt modelId="{993DF224-7586-4879-8BF0-D8CBC0CFAC93}" type="pres">
      <dgm:prSet presAssocID="{EE00099F-7FD8-4A6B-8929-A491BE343B7E}" presName="linNode" presStyleCnt="0"/>
      <dgm:spPr/>
      <dgm:t>
        <a:bodyPr/>
        <a:lstStyle/>
        <a:p>
          <a:endParaRPr lang="hr-HR"/>
        </a:p>
      </dgm:t>
    </dgm:pt>
    <dgm:pt modelId="{136BB010-09DC-4B5D-8FE2-BFA4B51933EE}" type="pres">
      <dgm:prSet presAssocID="{EE00099F-7FD8-4A6B-8929-A491BE343B7E}" presName="parentText" presStyleLbl="node1" presStyleIdx="2" presStyleCnt="6" custScaleX="3691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376552-BFC7-44C6-A2F8-3EDA646068CC}" type="pres">
      <dgm:prSet presAssocID="{EE00099F-7FD8-4A6B-8929-A491BE343B7E}" presName="descendantText" presStyleLbl="alignAccFollowNode1" presStyleIdx="2" presStyleCnt="6" custScaleX="1343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2732AA-D366-4C2E-9BC9-9BE64EC4D343}" type="pres">
      <dgm:prSet presAssocID="{6CB41523-1DB6-471F-B87C-FB5B153B2D28}" presName="sp" presStyleCnt="0"/>
      <dgm:spPr/>
      <dgm:t>
        <a:bodyPr/>
        <a:lstStyle/>
        <a:p>
          <a:endParaRPr lang="hr-HR"/>
        </a:p>
      </dgm:t>
    </dgm:pt>
    <dgm:pt modelId="{4CF4747A-429F-479A-A42F-A6712CE34DC0}" type="pres">
      <dgm:prSet presAssocID="{FB1DB4E1-94A4-4668-961D-5809B55CC3DA}" presName="linNode" presStyleCnt="0"/>
      <dgm:spPr/>
      <dgm:t>
        <a:bodyPr/>
        <a:lstStyle/>
        <a:p>
          <a:endParaRPr lang="hr-HR"/>
        </a:p>
      </dgm:t>
    </dgm:pt>
    <dgm:pt modelId="{B4AA610D-A1D9-4272-9B8C-45513D28BAA4}" type="pres">
      <dgm:prSet presAssocID="{FB1DB4E1-94A4-4668-961D-5809B55CC3DA}" presName="parentText" presStyleLbl="node1" presStyleIdx="3" presStyleCnt="6" custScaleX="3691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EF05BD-E9C4-4BFE-A242-DFE949A17AF2}" type="pres">
      <dgm:prSet presAssocID="{FB1DB4E1-94A4-4668-961D-5809B55CC3DA}" presName="descendantText" presStyleLbl="alignAccFollowNode1" presStyleIdx="3" presStyleCnt="6" custScaleX="1343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A6C277-98C0-47C5-87C1-CFB9D137F74D}" type="pres">
      <dgm:prSet presAssocID="{DD9388EB-3859-4322-9FA9-D615375A8246}" presName="sp" presStyleCnt="0"/>
      <dgm:spPr/>
      <dgm:t>
        <a:bodyPr/>
        <a:lstStyle/>
        <a:p>
          <a:endParaRPr lang="hr-HR"/>
        </a:p>
      </dgm:t>
    </dgm:pt>
    <dgm:pt modelId="{322F0AD9-25E8-48C5-A0DA-F1623D72AB9E}" type="pres">
      <dgm:prSet presAssocID="{B7D97CC7-A340-465F-8B80-A2223FA23A06}" presName="linNode" presStyleCnt="0"/>
      <dgm:spPr/>
      <dgm:t>
        <a:bodyPr/>
        <a:lstStyle/>
        <a:p>
          <a:endParaRPr lang="hr-HR"/>
        </a:p>
      </dgm:t>
    </dgm:pt>
    <dgm:pt modelId="{7D6FDC6D-8800-4418-B015-2479BDA5C3DB}" type="pres">
      <dgm:prSet presAssocID="{B7D97CC7-A340-465F-8B80-A2223FA23A06}" presName="parentText" presStyleLbl="node1" presStyleIdx="4" presStyleCnt="6" custScaleX="3691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8DBCF5-05B6-4726-8EC9-41973FD3C600}" type="pres">
      <dgm:prSet presAssocID="{B7D97CC7-A340-465F-8B80-A2223FA23A06}" presName="descendantText" presStyleLbl="alignAccFollowNode1" presStyleIdx="4" presStyleCnt="6" custScaleX="1343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3F0441-DBB0-4407-A96A-E089E152E29C}" type="pres">
      <dgm:prSet presAssocID="{96E07B7F-D4F6-4788-BC79-1F93E4A66D49}" presName="sp" presStyleCnt="0"/>
      <dgm:spPr/>
    </dgm:pt>
    <dgm:pt modelId="{41F9D617-4B11-4FB6-BE28-DFB0736F5A5B}" type="pres">
      <dgm:prSet presAssocID="{C410AA54-9BA0-40A4-A20A-E9D4C6A3A2EA}" presName="linNode" presStyleCnt="0"/>
      <dgm:spPr/>
    </dgm:pt>
    <dgm:pt modelId="{C366272C-85E2-4FB4-86F6-F575C791081C}" type="pres">
      <dgm:prSet presAssocID="{C410AA54-9BA0-40A4-A20A-E9D4C6A3A2EA}" presName="parentText" presStyleLbl="node1" presStyleIdx="5" presStyleCnt="6" custScaleX="9752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6003EA-CD44-4F3D-BF6D-BF0F3A12BF31}" type="pres">
      <dgm:prSet presAssocID="{C410AA54-9BA0-40A4-A20A-E9D4C6A3A2EA}" presName="descendantText" presStyleLbl="alignAccFollowNode1" presStyleIdx="5" presStyleCnt="6" custScaleX="3703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643894-0DBD-4644-9E7C-004897BF4E87}" srcId="{C410AA54-9BA0-40A4-A20A-E9D4C6A3A2EA}" destId="{A50D0264-1AB7-416D-89F6-A164AF987649}" srcOrd="0" destOrd="0" parTransId="{6B6E5B14-E882-4731-8934-9924493D012A}" sibTransId="{AB8658E9-53A0-49B9-B64E-DDBE60C36D23}"/>
    <dgm:cxn modelId="{095AD276-888D-4287-B196-364875B89EEC}" srcId="{FB1DB4E1-94A4-4668-961D-5809B55CC3DA}" destId="{AE60E81B-E38E-43D1-A9A1-4D9B07E26F9A}" srcOrd="0" destOrd="0" parTransId="{D49C4FD2-AEB6-477D-861A-96524E0F85AD}" sibTransId="{8E1A0049-3045-411A-95FF-FCA3F6B9D35C}"/>
    <dgm:cxn modelId="{FBCF78B5-F031-417F-B282-32C4BBDC17D3}" type="presOf" srcId="{A50D0264-1AB7-416D-89F6-A164AF987649}" destId="{8E6003EA-CD44-4F3D-BF6D-BF0F3A12BF31}" srcOrd="0" destOrd="0" presId="urn:microsoft.com/office/officeart/2005/8/layout/vList5"/>
    <dgm:cxn modelId="{7BC7CA80-95A4-46DB-851F-EBAF448A5FA4}" srcId="{86958794-43D1-4780-82B8-31A6024C6F1C}" destId="{C410AA54-9BA0-40A4-A20A-E9D4C6A3A2EA}" srcOrd="5" destOrd="0" parTransId="{429F401C-C5BF-4571-9894-816DD422B4C0}" sibTransId="{28E36E12-4C09-4E61-9AE4-A1930491B26A}"/>
    <dgm:cxn modelId="{1DB558F3-7B96-4275-B9EC-4C222944A22C}" srcId="{86958794-43D1-4780-82B8-31A6024C6F1C}" destId="{B7D97CC7-A340-465F-8B80-A2223FA23A06}" srcOrd="4" destOrd="0" parTransId="{DBDC3DAF-F26D-4EDB-BC88-250DD760FFDF}" sibTransId="{96E07B7F-D4F6-4788-BC79-1F93E4A66D49}"/>
    <dgm:cxn modelId="{C28F103F-22D0-46AD-9C1E-C7CF18E704FE}" srcId="{86958794-43D1-4780-82B8-31A6024C6F1C}" destId="{EE00099F-7FD8-4A6B-8929-A491BE343B7E}" srcOrd="2" destOrd="0" parTransId="{0F0F9CDF-58F1-4C1E-B2AA-16CD52B916A7}" sibTransId="{6CB41523-1DB6-471F-B87C-FB5B153B2D28}"/>
    <dgm:cxn modelId="{D42F1F9D-4B01-44B9-BE50-8F10F9EF1BA0}" type="presOf" srcId="{02FDABEE-DF71-4B62-98A3-4ECFE183E4B1}" destId="{906CEFC6-BA56-4400-B907-DBF46AB6059F}" srcOrd="0" destOrd="0" presId="urn:microsoft.com/office/officeart/2005/8/layout/vList5"/>
    <dgm:cxn modelId="{603D3D56-CD9B-423D-B5DC-BF34C696D9CE}" type="presOf" srcId="{5998FA60-B0B3-47B1-A47C-3E3664868E83}" destId="{A975B94A-D8FD-4F92-9B78-29FA04D2E152}" srcOrd="0" destOrd="0" presId="urn:microsoft.com/office/officeart/2005/8/layout/vList5"/>
    <dgm:cxn modelId="{217CBE86-1472-4223-90C2-D2DC15473D1D}" srcId="{86958794-43D1-4780-82B8-31A6024C6F1C}" destId="{D0FBC48A-A0BD-4134-9EA4-66066B72FD58}" srcOrd="1" destOrd="0" parTransId="{73B40BC2-E01D-4ED8-A60D-6D158F3478CA}" sibTransId="{1D525E3D-7ECC-4A5C-97A8-7F2B7040E71D}"/>
    <dgm:cxn modelId="{9248EAE9-25BC-4C9D-8E1C-0F70CD3B41D3}" srcId="{EE00099F-7FD8-4A6B-8929-A491BE343B7E}" destId="{09CA3D6F-2A63-4724-9266-2DAE92A21717}" srcOrd="0" destOrd="0" parTransId="{B9754876-460A-4C28-9659-0B811ED46E2A}" sibTransId="{565E9615-09D2-4B8B-A806-C5099F65E623}"/>
    <dgm:cxn modelId="{959127CE-9909-4A57-9254-29AC8B79F743}" type="presOf" srcId="{86958794-43D1-4780-82B8-31A6024C6F1C}" destId="{4EB3F16D-BFB0-4F96-B85E-28CF2BCEA1AB}" srcOrd="0" destOrd="0" presId="urn:microsoft.com/office/officeart/2005/8/layout/vList5"/>
    <dgm:cxn modelId="{2C1D9EF9-EC70-44B9-A20C-55D09644BDBB}" type="presOf" srcId="{D0FBC48A-A0BD-4134-9EA4-66066B72FD58}" destId="{29EA16F2-F76A-4A21-91F3-B85EA893E516}" srcOrd="0" destOrd="0" presId="urn:microsoft.com/office/officeart/2005/8/layout/vList5"/>
    <dgm:cxn modelId="{DEF918D3-C316-47EF-9869-98A80CEAE669}" srcId="{D0FBC48A-A0BD-4134-9EA4-66066B72FD58}" destId="{784C63D3-F534-443E-A558-46104BB04C7E}" srcOrd="0" destOrd="0" parTransId="{E98371ED-2714-44D4-85BF-458A86A5D1B1}" sibTransId="{B2929197-9B95-4C19-8062-15C1CEDE26DD}"/>
    <dgm:cxn modelId="{C3227891-F62A-4833-8534-C04E8DAF2FB7}" type="presOf" srcId="{FB1DB4E1-94A4-4668-961D-5809B55CC3DA}" destId="{B4AA610D-A1D9-4272-9B8C-45513D28BAA4}" srcOrd="0" destOrd="0" presId="urn:microsoft.com/office/officeart/2005/8/layout/vList5"/>
    <dgm:cxn modelId="{DD38D601-8F8B-4F98-A0CB-711B8EC8D10D}" type="presOf" srcId="{EE00099F-7FD8-4A6B-8929-A491BE343B7E}" destId="{136BB010-09DC-4B5D-8FE2-BFA4B51933EE}" srcOrd="0" destOrd="0" presId="urn:microsoft.com/office/officeart/2005/8/layout/vList5"/>
    <dgm:cxn modelId="{E4F9E1FA-C5B2-4883-954D-BE6E8FC4D1DC}" srcId="{86958794-43D1-4780-82B8-31A6024C6F1C}" destId="{FB1DB4E1-94A4-4668-961D-5809B55CC3DA}" srcOrd="3" destOrd="0" parTransId="{87FBF546-B9C5-40B2-9289-AB4B11E0424C}" sibTransId="{DD9388EB-3859-4322-9FA9-D615375A8246}"/>
    <dgm:cxn modelId="{674448D1-D6EC-43CD-BDEB-BFAF12A85678}" type="presOf" srcId="{09CA3D6F-2A63-4724-9266-2DAE92A21717}" destId="{1F376552-BFC7-44C6-A2F8-3EDA646068CC}" srcOrd="0" destOrd="0" presId="urn:microsoft.com/office/officeart/2005/8/layout/vList5"/>
    <dgm:cxn modelId="{ECC2CD1E-0151-4412-B21C-ED132FED22D0}" srcId="{86958794-43D1-4780-82B8-31A6024C6F1C}" destId="{02FDABEE-DF71-4B62-98A3-4ECFE183E4B1}" srcOrd="0" destOrd="0" parTransId="{CCB31F20-8F32-46C1-BF57-CDDCBD779918}" sibTransId="{AC08938B-ADAA-4FCC-B164-5E73F919126B}"/>
    <dgm:cxn modelId="{4F374851-D92D-4EB2-8EA2-C4C4002580AB}" srcId="{B7D97CC7-A340-465F-8B80-A2223FA23A06}" destId="{640C2BE5-C331-4733-93AF-9D52AD4F3D02}" srcOrd="0" destOrd="0" parTransId="{8B308619-9EAC-42E9-83C8-C490C5FF4A9C}" sibTransId="{6A81DFC5-7BF9-4329-8A01-A57C5B314DF3}"/>
    <dgm:cxn modelId="{12808E6D-05E3-4960-9FC1-64A72C1FA2F8}" type="presOf" srcId="{784C63D3-F534-443E-A558-46104BB04C7E}" destId="{E13E391B-9CE8-4FFE-B0E1-7A3E38BCCD88}" srcOrd="0" destOrd="0" presId="urn:microsoft.com/office/officeart/2005/8/layout/vList5"/>
    <dgm:cxn modelId="{2E411EE0-8153-4F68-A05D-606BBCBC054F}" type="presOf" srcId="{C410AA54-9BA0-40A4-A20A-E9D4C6A3A2EA}" destId="{C366272C-85E2-4FB4-86F6-F575C791081C}" srcOrd="0" destOrd="0" presId="urn:microsoft.com/office/officeart/2005/8/layout/vList5"/>
    <dgm:cxn modelId="{CB95B4B7-22E8-4531-A623-A885D0495674}" type="presOf" srcId="{640C2BE5-C331-4733-93AF-9D52AD4F3D02}" destId="{B18DBCF5-05B6-4726-8EC9-41973FD3C600}" srcOrd="0" destOrd="0" presId="urn:microsoft.com/office/officeart/2005/8/layout/vList5"/>
    <dgm:cxn modelId="{A2181B49-7623-48D6-A54A-AB035278EF44}" srcId="{02FDABEE-DF71-4B62-98A3-4ECFE183E4B1}" destId="{5998FA60-B0B3-47B1-A47C-3E3664868E83}" srcOrd="0" destOrd="0" parTransId="{8F8F4AFA-4267-46FC-9D52-58735B52F18D}" sibTransId="{15CD5A0F-D1B6-4F17-B494-96D920266CF3}"/>
    <dgm:cxn modelId="{AE49BA46-53ED-49C7-901F-A693472EC1CC}" type="presOf" srcId="{AE60E81B-E38E-43D1-A9A1-4D9B07E26F9A}" destId="{3EEF05BD-E9C4-4BFE-A242-DFE949A17AF2}" srcOrd="0" destOrd="0" presId="urn:microsoft.com/office/officeart/2005/8/layout/vList5"/>
    <dgm:cxn modelId="{76A076EC-2868-44E2-80EC-5C8C2CAE8879}" type="presOf" srcId="{B7D97CC7-A340-465F-8B80-A2223FA23A06}" destId="{7D6FDC6D-8800-4418-B015-2479BDA5C3DB}" srcOrd="0" destOrd="0" presId="urn:microsoft.com/office/officeart/2005/8/layout/vList5"/>
    <dgm:cxn modelId="{D829E7F8-3E33-45FF-ADDC-F0CA429C954F}" type="presParOf" srcId="{4EB3F16D-BFB0-4F96-B85E-28CF2BCEA1AB}" destId="{E4F06A9C-D22A-4F5A-8CD0-7390D8A6A220}" srcOrd="0" destOrd="0" presId="urn:microsoft.com/office/officeart/2005/8/layout/vList5"/>
    <dgm:cxn modelId="{3EC374DB-F328-4D08-8E62-5B6F7A30397D}" type="presParOf" srcId="{E4F06A9C-D22A-4F5A-8CD0-7390D8A6A220}" destId="{906CEFC6-BA56-4400-B907-DBF46AB6059F}" srcOrd="0" destOrd="0" presId="urn:microsoft.com/office/officeart/2005/8/layout/vList5"/>
    <dgm:cxn modelId="{3ED2C84A-4326-46B8-9770-CFAAE73E2812}" type="presParOf" srcId="{E4F06A9C-D22A-4F5A-8CD0-7390D8A6A220}" destId="{A975B94A-D8FD-4F92-9B78-29FA04D2E152}" srcOrd="1" destOrd="0" presId="urn:microsoft.com/office/officeart/2005/8/layout/vList5"/>
    <dgm:cxn modelId="{50898338-9DE7-4046-B80E-9C011C06564C}" type="presParOf" srcId="{4EB3F16D-BFB0-4F96-B85E-28CF2BCEA1AB}" destId="{D96A7137-881C-4C84-9106-293F00BBC963}" srcOrd="1" destOrd="0" presId="urn:microsoft.com/office/officeart/2005/8/layout/vList5"/>
    <dgm:cxn modelId="{6C32A2E3-BD7D-411A-9C06-42B3B87F0AEB}" type="presParOf" srcId="{4EB3F16D-BFB0-4F96-B85E-28CF2BCEA1AB}" destId="{550E0083-E59D-47F1-90D5-AA28A3E68787}" srcOrd="2" destOrd="0" presId="urn:microsoft.com/office/officeart/2005/8/layout/vList5"/>
    <dgm:cxn modelId="{BAB99663-A405-4700-946C-95E033F74FD7}" type="presParOf" srcId="{550E0083-E59D-47F1-90D5-AA28A3E68787}" destId="{29EA16F2-F76A-4A21-91F3-B85EA893E516}" srcOrd="0" destOrd="0" presId="urn:microsoft.com/office/officeart/2005/8/layout/vList5"/>
    <dgm:cxn modelId="{DE5706D0-ECEA-43BE-8FAB-01F75950940A}" type="presParOf" srcId="{550E0083-E59D-47F1-90D5-AA28A3E68787}" destId="{E13E391B-9CE8-4FFE-B0E1-7A3E38BCCD88}" srcOrd="1" destOrd="0" presId="urn:microsoft.com/office/officeart/2005/8/layout/vList5"/>
    <dgm:cxn modelId="{6CF4C561-3AF5-4922-9B6B-F3DB8A67734F}" type="presParOf" srcId="{4EB3F16D-BFB0-4F96-B85E-28CF2BCEA1AB}" destId="{1C64D7B8-0CC4-46CD-A01B-D880A98785DD}" srcOrd="3" destOrd="0" presId="urn:microsoft.com/office/officeart/2005/8/layout/vList5"/>
    <dgm:cxn modelId="{5F02676E-8AB9-4AC9-9C19-F6FF16AEE86D}" type="presParOf" srcId="{4EB3F16D-BFB0-4F96-B85E-28CF2BCEA1AB}" destId="{993DF224-7586-4879-8BF0-D8CBC0CFAC93}" srcOrd="4" destOrd="0" presId="urn:microsoft.com/office/officeart/2005/8/layout/vList5"/>
    <dgm:cxn modelId="{7D57CBAE-D13E-4A86-8663-0D19EC01A634}" type="presParOf" srcId="{993DF224-7586-4879-8BF0-D8CBC0CFAC93}" destId="{136BB010-09DC-4B5D-8FE2-BFA4B51933EE}" srcOrd="0" destOrd="0" presId="urn:microsoft.com/office/officeart/2005/8/layout/vList5"/>
    <dgm:cxn modelId="{8B72CF65-67AF-4B67-BB6D-1FC4EFB044C7}" type="presParOf" srcId="{993DF224-7586-4879-8BF0-D8CBC0CFAC93}" destId="{1F376552-BFC7-44C6-A2F8-3EDA646068CC}" srcOrd="1" destOrd="0" presId="urn:microsoft.com/office/officeart/2005/8/layout/vList5"/>
    <dgm:cxn modelId="{476574D1-FE16-4ED0-9684-0289BECCA99E}" type="presParOf" srcId="{4EB3F16D-BFB0-4F96-B85E-28CF2BCEA1AB}" destId="{CC2732AA-D366-4C2E-9BC9-9BE64EC4D343}" srcOrd="5" destOrd="0" presId="urn:microsoft.com/office/officeart/2005/8/layout/vList5"/>
    <dgm:cxn modelId="{08F1658F-A094-4D32-9E20-41762CFB35C8}" type="presParOf" srcId="{4EB3F16D-BFB0-4F96-B85E-28CF2BCEA1AB}" destId="{4CF4747A-429F-479A-A42F-A6712CE34DC0}" srcOrd="6" destOrd="0" presId="urn:microsoft.com/office/officeart/2005/8/layout/vList5"/>
    <dgm:cxn modelId="{13EB852E-A407-4351-8AE9-D65A4A0BF34A}" type="presParOf" srcId="{4CF4747A-429F-479A-A42F-A6712CE34DC0}" destId="{B4AA610D-A1D9-4272-9B8C-45513D28BAA4}" srcOrd="0" destOrd="0" presId="urn:microsoft.com/office/officeart/2005/8/layout/vList5"/>
    <dgm:cxn modelId="{1A2D41D0-A540-409B-833C-5DFAAA6EF1AA}" type="presParOf" srcId="{4CF4747A-429F-479A-A42F-A6712CE34DC0}" destId="{3EEF05BD-E9C4-4BFE-A242-DFE949A17AF2}" srcOrd="1" destOrd="0" presId="urn:microsoft.com/office/officeart/2005/8/layout/vList5"/>
    <dgm:cxn modelId="{6C526C95-42A3-4757-90F0-7E931CEB9A30}" type="presParOf" srcId="{4EB3F16D-BFB0-4F96-B85E-28CF2BCEA1AB}" destId="{B3A6C277-98C0-47C5-87C1-CFB9D137F74D}" srcOrd="7" destOrd="0" presId="urn:microsoft.com/office/officeart/2005/8/layout/vList5"/>
    <dgm:cxn modelId="{6992096A-6438-4ACB-AFA6-D8C0A465703B}" type="presParOf" srcId="{4EB3F16D-BFB0-4F96-B85E-28CF2BCEA1AB}" destId="{322F0AD9-25E8-48C5-A0DA-F1623D72AB9E}" srcOrd="8" destOrd="0" presId="urn:microsoft.com/office/officeart/2005/8/layout/vList5"/>
    <dgm:cxn modelId="{FDA562B3-7805-4EC1-9307-57BDBD4E420D}" type="presParOf" srcId="{322F0AD9-25E8-48C5-A0DA-F1623D72AB9E}" destId="{7D6FDC6D-8800-4418-B015-2479BDA5C3DB}" srcOrd="0" destOrd="0" presId="urn:microsoft.com/office/officeart/2005/8/layout/vList5"/>
    <dgm:cxn modelId="{278A9F45-C6AE-481D-A002-A1308B03F5B8}" type="presParOf" srcId="{322F0AD9-25E8-48C5-A0DA-F1623D72AB9E}" destId="{B18DBCF5-05B6-4726-8EC9-41973FD3C600}" srcOrd="1" destOrd="0" presId="urn:microsoft.com/office/officeart/2005/8/layout/vList5"/>
    <dgm:cxn modelId="{68A996D2-AF8B-468B-8B7B-5A15F166664A}" type="presParOf" srcId="{4EB3F16D-BFB0-4F96-B85E-28CF2BCEA1AB}" destId="{763F0441-DBB0-4407-A96A-E089E152E29C}" srcOrd="9" destOrd="0" presId="urn:microsoft.com/office/officeart/2005/8/layout/vList5"/>
    <dgm:cxn modelId="{9491D647-4B79-48D7-9E1A-9DAF8F813E92}" type="presParOf" srcId="{4EB3F16D-BFB0-4F96-B85E-28CF2BCEA1AB}" destId="{41F9D617-4B11-4FB6-BE28-DFB0736F5A5B}" srcOrd="10" destOrd="0" presId="urn:microsoft.com/office/officeart/2005/8/layout/vList5"/>
    <dgm:cxn modelId="{08BEF614-6802-4253-A7C6-3116AFF16BA4}" type="presParOf" srcId="{41F9D617-4B11-4FB6-BE28-DFB0736F5A5B}" destId="{C366272C-85E2-4FB4-86F6-F575C791081C}" srcOrd="0" destOrd="0" presId="urn:microsoft.com/office/officeart/2005/8/layout/vList5"/>
    <dgm:cxn modelId="{44669222-87C9-4411-B635-C7D0BC64A403}" type="presParOf" srcId="{41F9D617-4B11-4FB6-BE28-DFB0736F5A5B}" destId="{8E6003EA-CD44-4F3D-BF6D-BF0F3A12BF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92DF9-3153-432C-AFA2-126048E2B7F3}" type="doc">
      <dgm:prSet loTypeId="urn:microsoft.com/office/officeart/2005/8/layout/process2" loCatId="process" qsTypeId="urn:microsoft.com/office/officeart/2005/8/quickstyle/simple1" qsCatId="simple" csTypeId="urn:microsoft.com/office/officeart/2005/8/colors/accent6_3" csCatId="accent6" phldr="1"/>
      <dgm:spPr/>
    </dgm:pt>
    <dgm:pt modelId="{DB1ACBD9-036D-491D-865F-A746C5E22B7E}">
      <dgm:prSet phldrT="[Tekst]" custT="1"/>
      <dgm:spPr/>
      <dgm:t>
        <a:bodyPr/>
        <a:lstStyle/>
        <a:p>
          <a:r>
            <a:rPr lang="hr-HR" altLang="en-US" sz="2400" dirty="0" smtClean="0">
              <a:latin typeface="Calibri" panose="020F0502020204030204" pitchFamily="34" charset="0"/>
            </a:rPr>
            <a:t>CHILDREN HAVE SPOKEN OUT</a:t>
          </a:r>
          <a:endParaRPr lang="hr-HR" sz="2400" dirty="0"/>
        </a:p>
      </dgm:t>
    </dgm:pt>
    <dgm:pt modelId="{06DE1830-32F8-4AF4-9EB2-CF7A65B052CD}" type="parTrans" cxnId="{D40F00BA-B47E-44D9-8503-28231775D69E}">
      <dgm:prSet/>
      <dgm:spPr/>
      <dgm:t>
        <a:bodyPr/>
        <a:lstStyle/>
        <a:p>
          <a:endParaRPr lang="hr-HR"/>
        </a:p>
      </dgm:t>
    </dgm:pt>
    <dgm:pt modelId="{8BF7BA72-406A-4ACB-BEB9-6ADF94D5F9FD}" type="sibTrans" cxnId="{D40F00BA-B47E-44D9-8503-28231775D69E}">
      <dgm:prSet/>
      <dgm:spPr>
        <a:solidFill>
          <a:srgbClr val="E2DADB"/>
        </a:solidFill>
      </dgm:spPr>
      <dgm:t>
        <a:bodyPr/>
        <a:lstStyle/>
        <a:p>
          <a:endParaRPr lang="hr-HR"/>
        </a:p>
      </dgm:t>
    </dgm:pt>
    <dgm:pt modelId="{5026B115-B98B-409A-B700-470326AA5951}">
      <dgm:prSet phldrT="[Tekst]" custT="1"/>
      <dgm:spPr/>
      <dgm:t>
        <a:bodyPr/>
        <a:lstStyle/>
        <a:p>
          <a:r>
            <a:rPr lang="hr-HR" altLang="en-US" sz="2450" dirty="0" smtClean="0">
              <a:latin typeface="Times New Roman"/>
              <a:cs typeface="Times New Roman"/>
            </a:rPr>
            <a:t>• </a:t>
          </a:r>
          <a:r>
            <a:rPr lang="hr-HR" altLang="en-US" sz="2450" dirty="0" smtClean="0">
              <a:latin typeface="Calibri" panose="020F0502020204030204" pitchFamily="34" charset="0"/>
            </a:rPr>
            <a:t>insufficient number of mental health profesionals in general</a:t>
          </a:r>
        </a:p>
        <a:p>
          <a:r>
            <a:rPr lang="hr-HR" altLang="en-US" sz="2450" dirty="0" smtClean="0">
              <a:latin typeface="Times New Roman"/>
              <a:cs typeface="Times New Roman"/>
            </a:rPr>
            <a:t>• </a:t>
          </a:r>
          <a:r>
            <a:rPr lang="hr-HR" altLang="en-US" sz="2450" dirty="0" smtClean="0">
              <a:latin typeface="Calibri" panose="020F0502020204030204" pitchFamily="34" charset="0"/>
            </a:rPr>
            <a:t>insufficient number of profesionals trained in working with sexually abused children</a:t>
          </a:r>
        </a:p>
        <a:p>
          <a:r>
            <a:rPr lang="hr-HR" altLang="en-US" sz="2450" dirty="0" smtClean="0">
              <a:latin typeface="Times New Roman"/>
              <a:cs typeface="Times New Roman"/>
            </a:rPr>
            <a:t>• </a:t>
          </a:r>
          <a:r>
            <a:rPr lang="hr-HR" altLang="en-US" sz="2450" dirty="0" smtClean="0">
              <a:latin typeface="Calibri" panose="020F0502020204030204" pitchFamily="34" charset="0"/>
            </a:rPr>
            <a:t>inefficient interagency collaboration </a:t>
          </a:r>
        </a:p>
        <a:p>
          <a:r>
            <a:rPr lang="hr-HR" altLang="en-US" sz="2450" dirty="0" smtClean="0">
              <a:latin typeface="Times New Roman"/>
              <a:cs typeface="Times New Roman"/>
            </a:rPr>
            <a:t>• </a:t>
          </a:r>
          <a:r>
            <a:rPr lang="hr-HR" altLang="en-US" sz="2450" dirty="0" smtClean="0">
              <a:latin typeface="Calibri" panose="020F0502020204030204" pitchFamily="34" charset="0"/>
            </a:rPr>
            <a:t>lack of understanding of the role of other professionals involved in </a:t>
          </a:r>
          <a:r>
            <a:rPr lang="hr-HR" altLang="en-US" sz="2450" dirty="0" err="1" smtClean="0">
              <a:latin typeface="Calibri" panose="020F0502020204030204" pitchFamily="34" charset="0"/>
            </a:rPr>
            <a:t>the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process</a:t>
          </a:r>
          <a:endParaRPr lang="hr-HR" altLang="en-US" sz="2450" dirty="0" smtClean="0">
            <a:latin typeface="Calibri" panose="020F0502020204030204" pitchFamily="34" charset="0"/>
          </a:endParaRPr>
        </a:p>
      </dgm:t>
    </dgm:pt>
    <dgm:pt modelId="{26E1BC21-1D6F-492D-A42D-0378B0B49398}" type="parTrans" cxnId="{15C4C894-E9EE-4802-A6FB-4B60AC15C75F}">
      <dgm:prSet/>
      <dgm:spPr/>
      <dgm:t>
        <a:bodyPr/>
        <a:lstStyle/>
        <a:p>
          <a:endParaRPr lang="hr-HR"/>
        </a:p>
      </dgm:t>
    </dgm:pt>
    <dgm:pt modelId="{0EA438DD-89D1-4A4E-9F9A-3CF10429ED88}" type="sibTrans" cxnId="{15C4C894-E9EE-4802-A6FB-4B60AC15C75F}">
      <dgm:prSet/>
      <dgm:spPr/>
      <dgm:t>
        <a:bodyPr/>
        <a:lstStyle/>
        <a:p>
          <a:endParaRPr lang="hr-HR"/>
        </a:p>
      </dgm:t>
    </dgm:pt>
    <dgm:pt modelId="{35CA0340-55FA-4A50-8887-819A1E52E13D}">
      <dgm:prSet phldrT="[Tekst]" custT="1"/>
      <dgm:spPr/>
      <dgm:t>
        <a:bodyPr/>
        <a:lstStyle/>
        <a:p>
          <a:r>
            <a:rPr lang="hr-HR" altLang="en-US" sz="2450" dirty="0" err="1" smtClean="0">
              <a:latin typeface="Calibri" panose="020F0502020204030204" pitchFamily="34" charset="0"/>
            </a:rPr>
            <a:t>child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abuse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and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neglect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prevalence</a:t>
          </a:r>
          <a:r>
            <a:rPr lang="hr-HR" altLang="en-US" sz="2450" dirty="0" smtClean="0">
              <a:latin typeface="Calibri" panose="020F0502020204030204" pitchFamily="34" charset="0"/>
            </a:rPr>
            <a:t> </a:t>
          </a:r>
          <a:r>
            <a:rPr lang="hr-HR" altLang="en-US" sz="2450" dirty="0" err="1" smtClean="0">
              <a:latin typeface="Calibri" panose="020F0502020204030204" pitchFamily="34" charset="0"/>
            </a:rPr>
            <a:t>research</a:t>
          </a:r>
          <a:endParaRPr lang="hr-HR" altLang="en-US" sz="2450" dirty="0" smtClean="0">
            <a:latin typeface="Calibri" panose="020F0502020204030204" pitchFamily="34" charset="0"/>
          </a:endParaRPr>
        </a:p>
        <a:p>
          <a:endParaRPr lang="hr-HR" altLang="en-US" sz="2450" dirty="0" smtClean="0">
            <a:latin typeface="Calibri" panose="020F0502020204030204" pitchFamily="34" charset="0"/>
          </a:endParaRPr>
        </a:p>
      </dgm:t>
    </dgm:pt>
    <dgm:pt modelId="{6C58CEC5-1A2B-4FA6-B9BA-6FE34D454967}" type="parTrans" cxnId="{7A75B513-E4E3-470B-BE2A-07F29E252957}">
      <dgm:prSet/>
      <dgm:spPr/>
      <dgm:t>
        <a:bodyPr/>
        <a:lstStyle/>
        <a:p>
          <a:endParaRPr lang="hr-HR"/>
        </a:p>
      </dgm:t>
    </dgm:pt>
    <dgm:pt modelId="{E046A4D5-61EA-4B2E-98DE-89ED8D8505B6}" type="sibTrans" cxnId="{7A75B513-E4E3-470B-BE2A-07F29E252957}">
      <dgm:prSet/>
      <dgm:spPr/>
      <dgm:t>
        <a:bodyPr/>
        <a:lstStyle/>
        <a:p>
          <a:endParaRPr lang="hr-HR"/>
        </a:p>
      </dgm:t>
    </dgm:pt>
    <dgm:pt modelId="{59D1F295-DBA2-4563-9F7B-4899A18451A5}" type="pres">
      <dgm:prSet presAssocID="{93392DF9-3153-432C-AFA2-126048E2B7F3}" presName="linearFlow" presStyleCnt="0">
        <dgm:presLayoutVars>
          <dgm:resizeHandles val="exact"/>
        </dgm:presLayoutVars>
      </dgm:prSet>
      <dgm:spPr/>
    </dgm:pt>
    <dgm:pt modelId="{3CC41CED-D845-4E78-8E40-871F09650541}" type="pres">
      <dgm:prSet presAssocID="{DB1ACBD9-036D-491D-865F-A746C5E22B7E}" presName="node" presStyleLbl="node1" presStyleIdx="0" presStyleCnt="2" custScaleX="77263" custScaleY="331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04BBA1-8444-48EE-A8FB-575C78FDC95B}" type="pres">
      <dgm:prSet presAssocID="{8BF7BA72-406A-4ACB-BEB9-6ADF94D5F9FD}" presName="sibTrans" presStyleLbl="sibTrans2D1" presStyleIdx="0" presStyleCnt="1" custScaleX="114461" custScaleY="69501" custLinFactNeighborX="-5957" custLinFactNeighborY="-3170"/>
      <dgm:spPr/>
      <dgm:t>
        <a:bodyPr/>
        <a:lstStyle/>
        <a:p>
          <a:endParaRPr lang="hr-HR"/>
        </a:p>
      </dgm:t>
    </dgm:pt>
    <dgm:pt modelId="{D50A6111-5FB8-41DA-8EBA-1EBCB30B7ECE}" type="pres">
      <dgm:prSet presAssocID="{8BF7BA72-406A-4ACB-BEB9-6ADF94D5F9FD}" presName="connectorText" presStyleLbl="sibTrans2D1" presStyleIdx="0" presStyleCnt="1"/>
      <dgm:spPr/>
      <dgm:t>
        <a:bodyPr/>
        <a:lstStyle/>
        <a:p>
          <a:endParaRPr lang="hr-HR"/>
        </a:p>
      </dgm:t>
    </dgm:pt>
    <dgm:pt modelId="{F3B13A98-B160-4051-BF41-89137DE9E285}" type="pres">
      <dgm:prSet presAssocID="{5026B115-B98B-409A-B700-470326AA5951}" presName="node" presStyleLbl="node1" presStyleIdx="1" presStyleCnt="2" custScaleX="77263" custScaleY="1535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C4C894-E9EE-4802-A6FB-4B60AC15C75F}" srcId="{93392DF9-3153-432C-AFA2-126048E2B7F3}" destId="{5026B115-B98B-409A-B700-470326AA5951}" srcOrd="1" destOrd="0" parTransId="{26E1BC21-1D6F-492D-A42D-0378B0B49398}" sibTransId="{0EA438DD-89D1-4A4E-9F9A-3CF10429ED88}"/>
    <dgm:cxn modelId="{9D7ECCC2-5278-48A0-BCEE-530BF914FC6C}" type="presOf" srcId="{5026B115-B98B-409A-B700-470326AA5951}" destId="{F3B13A98-B160-4051-BF41-89137DE9E285}" srcOrd="0" destOrd="0" presId="urn:microsoft.com/office/officeart/2005/8/layout/process2"/>
    <dgm:cxn modelId="{7A75B513-E4E3-470B-BE2A-07F29E252957}" srcId="{5026B115-B98B-409A-B700-470326AA5951}" destId="{35CA0340-55FA-4A50-8887-819A1E52E13D}" srcOrd="0" destOrd="0" parTransId="{6C58CEC5-1A2B-4FA6-B9BA-6FE34D454967}" sibTransId="{E046A4D5-61EA-4B2E-98DE-89ED8D8505B6}"/>
    <dgm:cxn modelId="{9DD91D20-A014-47AF-B8FB-C9EA9E4A8F81}" type="presOf" srcId="{DB1ACBD9-036D-491D-865F-A746C5E22B7E}" destId="{3CC41CED-D845-4E78-8E40-871F09650541}" srcOrd="0" destOrd="0" presId="urn:microsoft.com/office/officeart/2005/8/layout/process2"/>
    <dgm:cxn modelId="{5F714C87-EDBC-4F39-B84C-C788AFC55B00}" type="presOf" srcId="{35CA0340-55FA-4A50-8887-819A1E52E13D}" destId="{F3B13A98-B160-4051-BF41-89137DE9E285}" srcOrd="0" destOrd="1" presId="urn:microsoft.com/office/officeart/2005/8/layout/process2"/>
    <dgm:cxn modelId="{C625BF00-07EA-4999-83D6-F2403A7ADC83}" type="presOf" srcId="{93392DF9-3153-432C-AFA2-126048E2B7F3}" destId="{59D1F295-DBA2-4563-9F7B-4899A18451A5}" srcOrd="0" destOrd="0" presId="urn:microsoft.com/office/officeart/2005/8/layout/process2"/>
    <dgm:cxn modelId="{D40F00BA-B47E-44D9-8503-28231775D69E}" srcId="{93392DF9-3153-432C-AFA2-126048E2B7F3}" destId="{DB1ACBD9-036D-491D-865F-A746C5E22B7E}" srcOrd="0" destOrd="0" parTransId="{06DE1830-32F8-4AF4-9EB2-CF7A65B052CD}" sibTransId="{8BF7BA72-406A-4ACB-BEB9-6ADF94D5F9FD}"/>
    <dgm:cxn modelId="{453AEE5B-B374-49D8-AB80-12A7C7352CEC}" type="presOf" srcId="{8BF7BA72-406A-4ACB-BEB9-6ADF94D5F9FD}" destId="{D50A6111-5FB8-41DA-8EBA-1EBCB30B7ECE}" srcOrd="1" destOrd="0" presId="urn:microsoft.com/office/officeart/2005/8/layout/process2"/>
    <dgm:cxn modelId="{D2237286-1483-485C-894D-36BA8CADE6FA}" type="presOf" srcId="{8BF7BA72-406A-4ACB-BEB9-6ADF94D5F9FD}" destId="{5404BBA1-8444-48EE-A8FB-575C78FDC95B}" srcOrd="0" destOrd="0" presId="urn:microsoft.com/office/officeart/2005/8/layout/process2"/>
    <dgm:cxn modelId="{8E6CF9FC-E30D-4175-8602-E0B72F278AA1}" type="presParOf" srcId="{59D1F295-DBA2-4563-9F7B-4899A18451A5}" destId="{3CC41CED-D845-4E78-8E40-871F09650541}" srcOrd="0" destOrd="0" presId="urn:microsoft.com/office/officeart/2005/8/layout/process2"/>
    <dgm:cxn modelId="{E395A0D0-0FC7-4CF5-8AB5-E73CA29777E1}" type="presParOf" srcId="{59D1F295-DBA2-4563-9F7B-4899A18451A5}" destId="{5404BBA1-8444-48EE-A8FB-575C78FDC95B}" srcOrd="1" destOrd="0" presId="urn:microsoft.com/office/officeart/2005/8/layout/process2"/>
    <dgm:cxn modelId="{79DBD999-207E-44C9-A299-512CCAC26D85}" type="presParOf" srcId="{5404BBA1-8444-48EE-A8FB-575C78FDC95B}" destId="{D50A6111-5FB8-41DA-8EBA-1EBCB30B7ECE}" srcOrd="0" destOrd="0" presId="urn:microsoft.com/office/officeart/2005/8/layout/process2"/>
    <dgm:cxn modelId="{02BA9FCB-E99C-429A-9031-139A20450376}" type="presParOf" srcId="{59D1F295-DBA2-4563-9F7B-4899A18451A5}" destId="{F3B13A98-B160-4051-BF41-89137DE9E28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9FDFD-9824-4C6D-85E8-8CE9574942F0}" type="doc">
      <dgm:prSet loTypeId="urn:microsoft.com/office/officeart/2005/8/layout/defaul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A1662118-7431-49D3-8AAF-9136AD1B31C8}">
      <dgm:prSet phldrT="[Text]" custT="1"/>
      <dgm:spPr/>
      <dgm:t>
        <a:bodyPr/>
        <a:lstStyle/>
        <a:p>
          <a:r>
            <a:rPr lang="hr-HR" sz="2100" b="1" dirty="0" smtClean="0"/>
            <a:t>ABUSED AND/OR NEGLECTED CHILDREN</a:t>
          </a:r>
          <a:endParaRPr lang="hr-HR" sz="2100" b="1" dirty="0"/>
        </a:p>
      </dgm:t>
    </dgm:pt>
    <dgm:pt modelId="{E8BD4261-BBCD-443F-8F43-C3632931765F}" type="parTrans" cxnId="{26375208-D2E8-4AAE-B06C-C9057E81D176}">
      <dgm:prSet/>
      <dgm:spPr/>
      <dgm:t>
        <a:bodyPr/>
        <a:lstStyle/>
        <a:p>
          <a:endParaRPr lang="hr-HR" sz="2000" b="1" dirty="0"/>
        </a:p>
      </dgm:t>
    </dgm:pt>
    <dgm:pt modelId="{E82C2EA3-74FD-470F-9724-911A37AAA2C2}" type="sibTrans" cxnId="{26375208-D2E8-4AAE-B06C-C9057E81D176}">
      <dgm:prSet/>
      <dgm:spPr/>
      <dgm:t>
        <a:bodyPr/>
        <a:lstStyle/>
        <a:p>
          <a:endParaRPr lang="hr-HR" sz="2000" b="1" dirty="0"/>
        </a:p>
      </dgm:t>
    </dgm:pt>
    <dgm:pt modelId="{6ED85E07-8BE8-46FB-BF0A-1613997EC873}">
      <dgm:prSet phldrT="[Text]" custT="1"/>
      <dgm:spPr/>
      <dgm:t>
        <a:bodyPr/>
        <a:lstStyle/>
        <a:p>
          <a:r>
            <a:rPr lang="hr-HR" sz="2100" b="1" dirty="0" smtClean="0"/>
            <a:t>CHILDREN AT RISK FOR ABUSE</a:t>
          </a:r>
          <a:endParaRPr lang="hr-HR" sz="2100" b="1" dirty="0"/>
        </a:p>
      </dgm:t>
    </dgm:pt>
    <dgm:pt modelId="{2FF21E91-35E1-4978-9164-86A5699C2BE2}" type="parTrans" cxnId="{8C1BE57E-73EC-447E-AB92-F94BC1A85330}">
      <dgm:prSet/>
      <dgm:spPr/>
      <dgm:t>
        <a:bodyPr/>
        <a:lstStyle/>
        <a:p>
          <a:endParaRPr lang="hr-HR" sz="2000" b="1" dirty="0"/>
        </a:p>
      </dgm:t>
    </dgm:pt>
    <dgm:pt modelId="{E927CD72-B7D9-4F19-9D75-C36984772C1B}" type="sibTrans" cxnId="{8C1BE57E-73EC-447E-AB92-F94BC1A85330}">
      <dgm:prSet/>
      <dgm:spPr/>
      <dgm:t>
        <a:bodyPr/>
        <a:lstStyle/>
        <a:p>
          <a:endParaRPr lang="hr-HR" sz="2000" b="1" dirty="0"/>
        </a:p>
      </dgm:t>
    </dgm:pt>
    <dgm:pt modelId="{E1E47607-3A69-4917-9844-DEBF73B8F170}">
      <dgm:prSet phldrT="[Text]" custT="1"/>
      <dgm:spPr/>
      <dgm:t>
        <a:bodyPr/>
        <a:lstStyle/>
        <a:p>
          <a:r>
            <a:rPr lang="hr-HR" sz="2100" b="1" dirty="0" smtClean="0"/>
            <a:t>CHILDREN AT RISK FOR PERPETRATING VIOLENCE</a:t>
          </a:r>
          <a:endParaRPr lang="hr-HR" sz="2100" b="1" dirty="0"/>
        </a:p>
      </dgm:t>
    </dgm:pt>
    <dgm:pt modelId="{12B951B8-FD5A-44BF-9110-8733227E0B91}" type="parTrans" cxnId="{DA4D5AB2-E3FE-4FEC-A8F2-1942BA478138}">
      <dgm:prSet/>
      <dgm:spPr/>
      <dgm:t>
        <a:bodyPr/>
        <a:lstStyle/>
        <a:p>
          <a:endParaRPr lang="hr-HR" sz="2000" b="1" dirty="0"/>
        </a:p>
      </dgm:t>
    </dgm:pt>
    <dgm:pt modelId="{959FBFE5-38A9-4B31-939F-BDB82D0EA0B5}" type="sibTrans" cxnId="{DA4D5AB2-E3FE-4FEC-A8F2-1942BA478138}">
      <dgm:prSet/>
      <dgm:spPr/>
      <dgm:t>
        <a:bodyPr/>
        <a:lstStyle/>
        <a:p>
          <a:endParaRPr lang="hr-HR" sz="2000" b="1" dirty="0"/>
        </a:p>
      </dgm:t>
    </dgm:pt>
    <dgm:pt modelId="{D3082C49-F7E8-49DE-ACF1-EC40B8BE6622}" type="pres">
      <dgm:prSet presAssocID="{0339FDFD-9824-4C6D-85E8-8CE9574942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5A11BE3-577B-4A5E-A739-04818D35FD4C}" type="pres">
      <dgm:prSet presAssocID="{A1662118-7431-49D3-8AAF-9136AD1B31C8}" presName="node" presStyleLbl="node1" presStyleIdx="0" presStyleCnt="3" custScaleX="1449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6DED3-10AB-45E7-A799-E970DAB87D51}" type="pres">
      <dgm:prSet presAssocID="{E82C2EA3-74FD-470F-9724-911A37AAA2C2}" presName="sibTrans" presStyleCnt="0"/>
      <dgm:spPr/>
    </dgm:pt>
    <dgm:pt modelId="{E33B0E0B-1106-4E92-A2B6-74BD226D75C4}" type="pres">
      <dgm:prSet presAssocID="{6ED85E07-8BE8-46FB-BF0A-1613997EC873}" presName="node" presStyleLbl="node1" presStyleIdx="1" presStyleCnt="3" custScaleX="1449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071950-CF35-4E94-9445-2FD6203BB33D}" type="pres">
      <dgm:prSet presAssocID="{E927CD72-B7D9-4F19-9D75-C36984772C1B}" presName="sibTrans" presStyleCnt="0"/>
      <dgm:spPr/>
    </dgm:pt>
    <dgm:pt modelId="{080FB704-DCB7-4C8F-B119-0178FF393C4F}" type="pres">
      <dgm:prSet presAssocID="{E1E47607-3A69-4917-9844-DEBF73B8F170}" presName="node" presStyleLbl="node1" presStyleIdx="2" presStyleCnt="3" custScaleX="1449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48E99B-C113-432F-8ADB-CD8AB250C2C0}" type="presOf" srcId="{0339FDFD-9824-4C6D-85E8-8CE9574942F0}" destId="{D3082C49-F7E8-49DE-ACF1-EC40B8BE6622}" srcOrd="0" destOrd="0" presId="urn:microsoft.com/office/officeart/2005/8/layout/default"/>
    <dgm:cxn modelId="{45510309-1180-436F-8D81-2D7CBBC8CACA}" type="presOf" srcId="{6ED85E07-8BE8-46FB-BF0A-1613997EC873}" destId="{E33B0E0B-1106-4E92-A2B6-74BD226D75C4}" srcOrd="0" destOrd="0" presId="urn:microsoft.com/office/officeart/2005/8/layout/default"/>
    <dgm:cxn modelId="{DA4D5AB2-E3FE-4FEC-A8F2-1942BA478138}" srcId="{0339FDFD-9824-4C6D-85E8-8CE9574942F0}" destId="{E1E47607-3A69-4917-9844-DEBF73B8F170}" srcOrd="2" destOrd="0" parTransId="{12B951B8-FD5A-44BF-9110-8733227E0B91}" sibTransId="{959FBFE5-38A9-4B31-939F-BDB82D0EA0B5}"/>
    <dgm:cxn modelId="{8C1BE57E-73EC-447E-AB92-F94BC1A85330}" srcId="{0339FDFD-9824-4C6D-85E8-8CE9574942F0}" destId="{6ED85E07-8BE8-46FB-BF0A-1613997EC873}" srcOrd="1" destOrd="0" parTransId="{2FF21E91-35E1-4978-9164-86A5699C2BE2}" sibTransId="{E927CD72-B7D9-4F19-9D75-C36984772C1B}"/>
    <dgm:cxn modelId="{1F6128F9-295E-4C9A-878E-F67613629F50}" type="presOf" srcId="{A1662118-7431-49D3-8AAF-9136AD1B31C8}" destId="{35A11BE3-577B-4A5E-A739-04818D35FD4C}" srcOrd="0" destOrd="0" presId="urn:microsoft.com/office/officeart/2005/8/layout/default"/>
    <dgm:cxn modelId="{26375208-D2E8-4AAE-B06C-C9057E81D176}" srcId="{0339FDFD-9824-4C6D-85E8-8CE9574942F0}" destId="{A1662118-7431-49D3-8AAF-9136AD1B31C8}" srcOrd="0" destOrd="0" parTransId="{E8BD4261-BBCD-443F-8F43-C3632931765F}" sibTransId="{E82C2EA3-74FD-470F-9724-911A37AAA2C2}"/>
    <dgm:cxn modelId="{19B47BE0-E789-4969-AE50-F24207D07CA9}" type="presOf" srcId="{E1E47607-3A69-4917-9844-DEBF73B8F170}" destId="{080FB704-DCB7-4C8F-B119-0178FF393C4F}" srcOrd="0" destOrd="0" presId="urn:microsoft.com/office/officeart/2005/8/layout/default"/>
    <dgm:cxn modelId="{CC97D040-9B5A-4A36-B0E1-128307110D40}" type="presParOf" srcId="{D3082C49-F7E8-49DE-ACF1-EC40B8BE6622}" destId="{35A11BE3-577B-4A5E-A739-04818D35FD4C}" srcOrd="0" destOrd="0" presId="urn:microsoft.com/office/officeart/2005/8/layout/default"/>
    <dgm:cxn modelId="{FCE632F6-64F5-4180-8C62-17D94E103C80}" type="presParOf" srcId="{D3082C49-F7E8-49DE-ACF1-EC40B8BE6622}" destId="{0FA6DED3-10AB-45E7-A799-E970DAB87D51}" srcOrd="1" destOrd="0" presId="urn:microsoft.com/office/officeart/2005/8/layout/default"/>
    <dgm:cxn modelId="{8F4E5CDB-200C-436D-961C-DB3475BB10E1}" type="presParOf" srcId="{D3082C49-F7E8-49DE-ACF1-EC40B8BE6622}" destId="{E33B0E0B-1106-4E92-A2B6-74BD226D75C4}" srcOrd="2" destOrd="0" presId="urn:microsoft.com/office/officeart/2005/8/layout/default"/>
    <dgm:cxn modelId="{74C40919-B090-4C70-A82C-E52FD0F7C692}" type="presParOf" srcId="{D3082C49-F7E8-49DE-ACF1-EC40B8BE6622}" destId="{3C071950-CF35-4E94-9445-2FD6203BB33D}" srcOrd="3" destOrd="0" presId="urn:microsoft.com/office/officeart/2005/8/layout/default"/>
    <dgm:cxn modelId="{0D88DEA4-6C92-40CC-94DF-F039DDA4F8A7}" type="presParOf" srcId="{D3082C49-F7E8-49DE-ACF1-EC40B8BE6622}" destId="{080FB704-DCB7-4C8F-B119-0178FF393C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92A0A-19DA-466D-B32A-28769B1CC62A}" type="doc">
      <dgm:prSet loTypeId="urn:microsoft.com/office/officeart/2005/8/layout/pyramid4" loCatId="pyramid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6FC15765-5484-46D6-BF3C-2B6A0B3C06E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altLang="en-US" sz="2700" b="1" dirty="0" smtClean="0">
              <a:latin typeface="+mj-lt"/>
            </a:rPr>
            <a:t>Multi-disciplinary approach</a:t>
          </a:r>
        </a:p>
      </dgm:t>
    </dgm:pt>
    <dgm:pt modelId="{FC3FD455-6218-4ACB-8C17-CB1E6517BCF3}" type="parTrans" cxnId="{6A220800-EB45-4B4F-8C67-16B3CEFA44E1}">
      <dgm:prSet/>
      <dgm:spPr/>
      <dgm:t>
        <a:bodyPr/>
        <a:lstStyle/>
        <a:p>
          <a:endParaRPr lang="hr-HR"/>
        </a:p>
      </dgm:t>
    </dgm:pt>
    <dgm:pt modelId="{AB6A4F13-C2E9-421C-BA8C-9AE2C0D2FB20}" type="sibTrans" cxnId="{6A220800-EB45-4B4F-8C67-16B3CEFA44E1}">
      <dgm:prSet/>
      <dgm:spPr/>
      <dgm:t>
        <a:bodyPr/>
        <a:lstStyle/>
        <a:p>
          <a:endParaRPr lang="hr-HR"/>
        </a:p>
      </dgm:t>
    </dgm:pt>
    <dgm:pt modelId="{A12AD0F4-095B-4045-9D28-06A0EF27986B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altLang="en-US" sz="2700" b="1" dirty="0" smtClean="0">
              <a:latin typeface="+mj-lt"/>
            </a:rPr>
            <a:t>Interagency collaboration</a:t>
          </a:r>
        </a:p>
      </dgm:t>
    </dgm:pt>
    <dgm:pt modelId="{21AC262A-1DC3-4A08-9F80-FDD8B977E4C7}" type="parTrans" cxnId="{931C2079-5377-4402-9CCC-1705FD6A37B5}">
      <dgm:prSet/>
      <dgm:spPr/>
      <dgm:t>
        <a:bodyPr/>
        <a:lstStyle/>
        <a:p>
          <a:endParaRPr lang="hr-HR"/>
        </a:p>
      </dgm:t>
    </dgm:pt>
    <dgm:pt modelId="{453A9128-DB3C-403A-8C4A-810A5B2207FD}" type="sibTrans" cxnId="{931C2079-5377-4402-9CCC-1705FD6A37B5}">
      <dgm:prSet/>
      <dgm:spPr/>
      <dgm:t>
        <a:bodyPr/>
        <a:lstStyle/>
        <a:p>
          <a:endParaRPr lang="hr-HR"/>
        </a:p>
      </dgm:t>
    </dgm:pt>
    <dgm:pt modelId="{539CD42E-D7A2-4E12-9356-0522C48A20A1}">
      <dgm:prSet custT="1"/>
      <dgm:spPr/>
      <dgm:t>
        <a:bodyPr/>
        <a:lstStyle/>
        <a:p>
          <a:r>
            <a:rPr lang="hr-HR" altLang="en-US" sz="2600" b="1" dirty="0" smtClean="0">
              <a:latin typeface="+mj-lt"/>
            </a:rPr>
            <a:t>BEST INTEREST OF THE CHILD</a:t>
          </a:r>
        </a:p>
      </dgm:t>
    </dgm:pt>
    <dgm:pt modelId="{1DCE0C56-0701-4B53-8732-0F93EAFE3327}" type="parTrans" cxnId="{7B2A38A9-AE72-4CA3-B8CA-C01713CCBD96}">
      <dgm:prSet/>
      <dgm:spPr/>
      <dgm:t>
        <a:bodyPr/>
        <a:lstStyle/>
        <a:p>
          <a:endParaRPr lang="hr-HR"/>
        </a:p>
      </dgm:t>
    </dgm:pt>
    <dgm:pt modelId="{988BADD4-EF5B-4CC4-8059-AE3BEB930C57}" type="sibTrans" cxnId="{7B2A38A9-AE72-4CA3-B8CA-C01713CCBD96}">
      <dgm:prSet/>
      <dgm:spPr/>
      <dgm:t>
        <a:bodyPr/>
        <a:lstStyle/>
        <a:p>
          <a:endParaRPr lang="hr-HR"/>
        </a:p>
      </dgm:t>
    </dgm:pt>
    <dgm:pt modelId="{A0FBC9FA-776E-4AF1-A6FA-8E420C81FE24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altLang="en-US" sz="2700" b="1" dirty="0" smtClean="0">
              <a:latin typeface="+mj-lt"/>
            </a:rPr>
            <a:t>Child friendly environment and approach</a:t>
          </a:r>
        </a:p>
      </dgm:t>
    </dgm:pt>
    <dgm:pt modelId="{724283F9-4148-46C7-8913-BCA17780BA8D}" type="parTrans" cxnId="{9DAE1215-B3E6-44E4-9DBA-274A2BCB9D12}">
      <dgm:prSet/>
      <dgm:spPr/>
      <dgm:t>
        <a:bodyPr/>
        <a:lstStyle/>
        <a:p>
          <a:endParaRPr lang="hr-HR"/>
        </a:p>
      </dgm:t>
    </dgm:pt>
    <dgm:pt modelId="{0E918F68-8915-476D-A505-5588ECD26092}" type="sibTrans" cxnId="{9DAE1215-B3E6-44E4-9DBA-274A2BCB9D12}">
      <dgm:prSet/>
      <dgm:spPr/>
      <dgm:t>
        <a:bodyPr/>
        <a:lstStyle/>
        <a:p>
          <a:endParaRPr lang="hr-HR"/>
        </a:p>
      </dgm:t>
    </dgm:pt>
    <dgm:pt modelId="{3222A2CC-B737-4AA4-9AD3-2D04B059084B}" type="pres">
      <dgm:prSet presAssocID="{33192A0A-19DA-466D-B32A-28769B1CC62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9C5310-B53E-4CDB-BA26-6DABD6650E58}" type="pres">
      <dgm:prSet presAssocID="{33192A0A-19DA-466D-B32A-28769B1CC62A}" presName="triangle1" presStyleLbl="node1" presStyleIdx="0" presStyleCnt="4" custScaleX="173953" custScaleY="95880" custLinFactNeighborX="675" custLinFactNeighborY="6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5449D1-511D-4ACF-9B55-ED6C55CC2F41}" type="pres">
      <dgm:prSet presAssocID="{33192A0A-19DA-466D-B32A-28769B1CC62A}" presName="triangle2" presStyleLbl="node1" presStyleIdx="1" presStyleCnt="4" custScaleX="173953" custScaleY="95880" custLinFactNeighborX="-424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CE1C84-E642-445F-9909-417305A78704}" type="pres">
      <dgm:prSet presAssocID="{33192A0A-19DA-466D-B32A-28769B1CC62A}" presName="triangle3" presStyleLbl="node1" presStyleIdx="2" presStyleCnt="4" custScaleX="173953" custScaleY="958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7C64CE-DDD9-46AF-B1DB-039DF46FDBE8}" type="pres">
      <dgm:prSet presAssocID="{33192A0A-19DA-466D-B32A-28769B1CC62A}" presName="triangle4" presStyleLbl="node1" presStyleIdx="3" presStyleCnt="4" custScaleX="173953" custScaleY="95880" custLinFactNeighborX="41086" custLinFactNeighborY="3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DC42F8B-FEEA-408A-A44D-BBD9C5DD17E7}" type="presOf" srcId="{A0FBC9FA-776E-4AF1-A6FA-8E420C81FE24}" destId="{817C64CE-DDD9-46AF-B1DB-039DF46FDBE8}" srcOrd="0" destOrd="0" presId="urn:microsoft.com/office/officeart/2005/8/layout/pyramid4"/>
    <dgm:cxn modelId="{6A220800-EB45-4B4F-8C67-16B3CEFA44E1}" srcId="{33192A0A-19DA-466D-B32A-28769B1CC62A}" destId="{6FC15765-5484-46D6-BF3C-2B6A0B3C06ED}" srcOrd="0" destOrd="0" parTransId="{FC3FD455-6218-4ACB-8C17-CB1E6517BCF3}" sibTransId="{AB6A4F13-C2E9-421C-BA8C-9AE2C0D2FB20}"/>
    <dgm:cxn modelId="{2E1C7F22-1EBE-48D7-AE43-986F7DBA4A43}" type="presOf" srcId="{6FC15765-5484-46D6-BF3C-2B6A0B3C06ED}" destId="{7C9C5310-B53E-4CDB-BA26-6DABD6650E58}" srcOrd="0" destOrd="0" presId="urn:microsoft.com/office/officeart/2005/8/layout/pyramid4"/>
    <dgm:cxn modelId="{931C2079-5377-4402-9CCC-1705FD6A37B5}" srcId="{33192A0A-19DA-466D-B32A-28769B1CC62A}" destId="{A12AD0F4-095B-4045-9D28-06A0EF27986B}" srcOrd="1" destOrd="0" parTransId="{21AC262A-1DC3-4A08-9F80-FDD8B977E4C7}" sibTransId="{453A9128-DB3C-403A-8C4A-810A5B2207FD}"/>
    <dgm:cxn modelId="{7B2A38A9-AE72-4CA3-B8CA-C01713CCBD96}" srcId="{33192A0A-19DA-466D-B32A-28769B1CC62A}" destId="{539CD42E-D7A2-4E12-9356-0522C48A20A1}" srcOrd="2" destOrd="0" parTransId="{1DCE0C56-0701-4B53-8732-0F93EAFE3327}" sibTransId="{988BADD4-EF5B-4CC4-8059-AE3BEB930C57}"/>
    <dgm:cxn modelId="{C61B66D0-B744-4ACF-9FC9-09C3CA5016EC}" type="presOf" srcId="{539CD42E-D7A2-4E12-9356-0522C48A20A1}" destId="{CBCE1C84-E642-445F-9909-417305A78704}" srcOrd="0" destOrd="0" presId="urn:microsoft.com/office/officeart/2005/8/layout/pyramid4"/>
    <dgm:cxn modelId="{632BA25B-9E64-4F66-B048-D9E0EB42D29B}" type="presOf" srcId="{33192A0A-19DA-466D-B32A-28769B1CC62A}" destId="{3222A2CC-B737-4AA4-9AD3-2D04B059084B}" srcOrd="0" destOrd="0" presId="urn:microsoft.com/office/officeart/2005/8/layout/pyramid4"/>
    <dgm:cxn modelId="{1E72FC79-C454-4981-BE04-F659A4D4D262}" type="presOf" srcId="{A12AD0F4-095B-4045-9D28-06A0EF27986B}" destId="{B85449D1-511D-4ACF-9B55-ED6C55CC2F41}" srcOrd="0" destOrd="0" presId="urn:microsoft.com/office/officeart/2005/8/layout/pyramid4"/>
    <dgm:cxn modelId="{9DAE1215-B3E6-44E4-9DBA-274A2BCB9D12}" srcId="{33192A0A-19DA-466D-B32A-28769B1CC62A}" destId="{A0FBC9FA-776E-4AF1-A6FA-8E420C81FE24}" srcOrd="3" destOrd="0" parTransId="{724283F9-4148-46C7-8913-BCA17780BA8D}" sibTransId="{0E918F68-8915-476D-A505-5588ECD26092}"/>
    <dgm:cxn modelId="{B59C04C7-9B42-4D49-A090-5B0B1D3FDDDA}" type="presParOf" srcId="{3222A2CC-B737-4AA4-9AD3-2D04B059084B}" destId="{7C9C5310-B53E-4CDB-BA26-6DABD6650E58}" srcOrd="0" destOrd="0" presId="urn:microsoft.com/office/officeart/2005/8/layout/pyramid4"/>
    <dgm:cxn modelId="{DA83449D-1759-48AB-BE6F-8FF0DA5A96FA}" type="presParOf" srcId="{3222A2CC-B737-4AA4-9AD3-2D04B059084B}" destId="{B85449D1-511D-4ACF-9B55-ED6C55CC2F41}" srcOrd="1" destOrd="0" presId="urn:microsoft.com/office/officeart/2005/8/layout/pyramid4"/>
    <dgm:cxn modelId="{83DA1909-477A-462F-A488-CB284943C8AA}" type="presParOf" srcId="{3222A2CC-B737-4AA4-9AD3-2D04B059084B}" destId="{CBCE1C84-E642-445F-9909-417305A78704}" srcOrd="2" destOrd="0" presId="urn:microsoft.com/office/officeart/2005/8/layout/pyramid4"/>
    <dgm:cxn modelId="{7A7882B9-645F-4E18-A222-22877FCC4145}" type="presParOf" srcId="{3222A2CC-B737-4AA4-9AD3-2D04B059084B}" destId="{817C64CE-DDD9-46AF-B1DB-039DF46FDBE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90A84-2512-421F-B04C-7580F71CB03A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9898F2FB-5BEB-44EA-9174-9D1F3DE0A82E}">
      <dgm:prSet phldrT="[Text]" custT="1"/>
      <dgm:spPr/>
      <dgm:t>
        <a:bodyPr/>
        <a:lstStyle/>
        <a:p>
          <a:r>
            <a:rPr lang="hr-HR" sz="2200" b="1" dirty="0" smtClean="0"/>
            <a:t>Referral</a:t>
          </a:r>
          <a:endParaRPr lang="hr-HR" sz="2200" b="1" dirty="0"/>
        </a:p>
      </dgm:t>
    </dgm:pt>
    <dgm:pt modelId="{27383551-D676-4BBE-A846-3C39A5AAD62B}" type="parTrans" cxnId="{00778FE4-80E4-4F94-8FA7-7589C563968E}">
      <dgm:prSet/>
      <dgm:spPr/>
      <dgm:t>
        <a:bodyPr/>
        <a:lstStyle/>
        <a:p>
          <a:endParaRPr lang="hr-HR"/>
        </a:p>
      </dgm:t>
    </dgm:pt>
    <dgm:pt modelId="{E9C9447C-03D7-493C-BB49-11C892145325}" type="sibTrans" cxnId="{00778FE4-80E4-4F94-8FA7-7589C563968E}">
      <dgm:prSet/>
      <dgm:spPr/>
      <dgm:t>
        <a:bodyPr/>
        <a:lstStyle/>
        <a:p>
          <a:endParaRPr lang="hr-HR"/>
        </a:p>
      </dgm:t>
    </dgm:pt>
    <dgm:pt modelId="{83F2D552-A777-45F4-860B-48DE282CBAAA}">
      <dgm:prSet phldrT="[Text]" custT="1"/>
      <dgm:spPr/>
      <dgm:t>
        <a:bodyPr/>
        <a:lstStyle/>
        <a:p>
          <a:r>
            <a:rPr lang="hr-HR" sz="2200" b="1" dirty="0" smtClean="0"/>
            <a:t>Initial interview</a:t>
          </a:r>
          <a:endParaRPr lang="hr-HR" sz="2200" b="1" dirty="0"/>
        </a:p>
      </dgm:t>
    </dgm:pt>
    <dgm:pt modelId="{4ABFCCAE-10F9-41B0-BB2A-EC7618606BCC}" type="parTrans" cxnId="{BE43A213-EA66-4481-AC58-A658DB4C693D}">
      <dgm:prSet/>
      <dgm:spPr/>
      <dgm:t>
        <a:bodyPr/>
        <a:lstStyle/>
        <a:p>
          <a:endParaRPr lang="hr-HR"/>
        </a:p>
      </dgm:t>
    </dgm:pt>
    <dgm:pt modelId="{12783547-3F8F-4A5B-B241-C4AE7CD7147A}" type="sibTrans" cxnId="{BE43A213-EA66-4481-AC58-A658DB4C693D}">
      <dgm:prSet/>
      <dgm:spPr/>
      <dgm:t>
        <a:bodyPr/>
        <a:lstStyle/>
        <a:p>
          <a:endParaRPr lang="hr-HR"/>
        </a:p>
      </dgm:t>
    </dgm:pt>
    <dgm:pt modelId="{2B8CAD36-2ABF-4479-97E3-155AD75AA884}">
      <dgm:prSet phldrT="[Text]" custT="1"/>
      <dgm:spPr/>
      <dgm:t>
        <a:bodyPr/>
        <a:lstStyle/>
        <a:p>
          <a:r>
            <a:rPr lang="hr-HR" sz="2200" b="1" dirty="0" smtClean="0"/>
            <a:t>Treatment</a:t>
          </a:r>
          <a:endParaRPr lang="hr-HR" sz="2200" b="1" dirty="0"/>
        </a:p>
      </dgm:t>
    </dgm:pt>
    <dgm:pt modelId="{9ED5450A-5C4E-4C8A-BF0F-B672372D1329}" type="parTrans" cxnId="{907B4B84-5D15-4CF9-BE0D-5867CC7F5DC3}">
      <dgm:prSet/>
      <dgm:spPr/>
      <dgm:t>
        <a:bodyPr/>
        <a:lstStyle/>
        <a:p>
          <a:endParaRPr lang="hr-HR"/>
        </a:p>
      </dgm:t>
    </dgm:pt>
    <dgm:pt modelId="{38ABDAD0-4A56-4951-AF11-4CA9CA3CF796}" type="sibTrans" cxnId="{907B4B84-5D15-4CF9-BE0D-5867CC7F5DC3}">
      <dgm:prSet/>
      <dgm:spPr/>
      <dgm:t>
        <a:bodyPr/>
        <a:lstStyle/>
        <a:p>
          <a:endParaRPr lang="hr-HR"/>
        </a:p>
      </dgm:t>
    </dgm:pt>
    <dgm:pt modelId="{B2230F4B-ADF1-4741-A0D8-7A195C4B2B6C}">
      <dgm:prSet phldrT="[Text]" custT="1"/>
      <dgm:spPr/>
      <dgm:t>
        <a:bodyPr/>
        <a:lstStyle/>
        <a:p>
          <a:r>
            <a:rPr lang="hr-HR" sz="2200" b="1" dirty="0" smtClean="0"/>
            <a:t>Sharing assessment findings</a:t>
          </a:r>
          <a:endParaRPr lang="hr-HR" sz="2200" b="1" dirty="0"/>
        </a:p>
      </dgm:t>
    </dgm:pt>
    <dgm:pt modelId="{D246831F-8839-4008-ABF9-3B6225FA31D3}" type="parTrans" cxnId="{99F948A1-7B9C-433D-B631-9B361F5BB441}">
      <dgm:prSet/>
      <dgm:spPr/>
      <dgm:t>
        <a:bodyPr/>
        <a:lstStyle/>
        <a:p>
          <a:endParaRPr lang="hr-HR"/>
        </a:p>
      </dgm:t>
    </dgm:pt>
    <dgm:pt modelId="{689E70DF-A8B0-4492-BA4D-61E3BBC18E1D}" type="sibTrans" cxnId="{99F948A1-7B9C-433D-B631-9B361F5BB441}">
      <dgm:prSet/>
      <dgm:spPr/>
      <dgm:t>
        <a:bodyPr/>
        <a:lstStyle/>
        <a:p>
          <a:endParaRPr lang="hr-HR"/>
        </a:p>
      </dgm:t>
    </dgm:pt>
    <dgm:pt modelId="{42E0BC35-782E-4C3D-B191-7FEBEBCACFA2}">
      <dgm:prSet phldrT="[Text]" custT="1"/>
      <dgm:spPr/>
      <dgm:t>
        <a:bodyPr/>
        <a:lstStyle/>
        <a:p>
          <a:r>
            <a:rPr lang="hr-HR" sz="2200" b="1" dirty="0" err="1" smtClean="0"/>
            <a:t>Follow</a:t>
          </a:r>
          <a:r>
            <a:rPr lang="hr-HR" sz="2200" b="1" dirty="0" smtClean="0"/>
            <a:t>-</a:t>
          </a:r>
          <a:r>
            <a:rPr lang="hr-HR" sz="2200" b="1" dirty="0" err="1" smtClean="0"/>
            <a:t>up</a:t>
          </a:r>
          <a:endParaRPr lang="hr-HR" sz="2200" b="1" dirty="0"/>
        </a:p>
      </dgm:t>
    </dgm:pt>
    <dgm:pt modelId="{AD214BCC-3818-4123-9A23-54EDCDEC6A6B}" type="parTrans" cxnId="{6264B512-B17C-4E5F-BDB8-887D558A1364}">
      <dgm:prSet/>
      <dgm:spPr/>
      <dgm:t>
        <a:bodyPr/>
        <a:lstStyle/>
        <a:p>
          <a:endParaRPr lang="hr-HR"/>
        </a:p>
      </dgm:t>
    </dgm:pt>
    <dgm:pt modelId="{64EE0C6C-945D-4BCF-9268-1E29E52D4349}" type="sibTrans" cxnId="{6264B512-B17C-4E5F-BDB8-887D558A1364}">
      <dgm:prSet/>
      <dgm:spPr/>
      <dgm:t>
        <a:bodyPr/>
        <a:lstStyle/>
        <a:p>
          <a:endParaRPr lang="hr-HR"/>
        </a:p>
      </dgm:t>
    </dgm:pt>
    <dgm:pt modelId="{DEB5F889-CFFE-4537-8A9C-659D0F8CCC0A}">
      <dgm:prSet phldrT="[Text]" custT="1"/>
      <dgm:spPr/>
      <dgm:t>
        <a:bodyPr/>
        <a:lstStyle/>
        <a:p>
          <a:r>
            <a:rPr lang="hr-HR" sz="2200" b="1" dirty="0" smtClean="0"/>
            <a:t>Multidisciplinary assessment</a:t>
          </a:r>
          <a:endParaRPr lang="hr-HR" sz="2200" b="1" dirty="0"/>
        </a:p>
      </dgm:t>
    </dgm:pt>
    <dgm:pt modelId="{DF44897A-F78B-4E96-BCB8-4D526EA285C5}" type="parTrans" cxnId="{01D5469C-2892-4F29-8DC3-E3B52FD993BB}">
      <dgm:prSet/>
      <dgm:spPr/>
      <dgm:t>
        <a:bodyPr/>
        <a:lstStyle/>
        <a:p>
          <a:endParaRPr lang="hr-HR"/>
        </a:p>
      </dgm:t>
    </dgm:pt>
    <dgm:pt modelId="{3FB48132-F811-435E-A339-80B5A96CD015}" type="sibTrans" cxnId="{01D5469C-2892-4F29-8DC3-E3B52FD993BB}">
      <dgm:prSet/>
      <dgm:spPr/>
      <dgm:t>
        <a:bodyPr/>
        <a:lstStyle/>
        <a:p>
          <a:endParaRPr lang="hr-HR"/>
        </a:p>
      </dgm:t>
    </dgm:pt>
    <dgm:pt modelId="{5A5986A4-F106-44C0-B791-D062B2049EF0}" type="pres">
      <dgm:prSet presAssocID="{FE190A84-2512-421F-B04C-7580F71CB03A}" presName="linearFlow" presStyleCnt="0">
        <dgm:presLayoutVars>
          <dgm:resizeHandles val="exact"/>
        </dgm:presLayoutVars>
      </dgm:prSet>
      <dgm:spPr/>
    </dgm:pt>
    <dgm:pt modelId="{E8CEF90B-E979-4D7C-8B0B-9CFB11D491D5}" type="pres">
      <dgm:prSet presAssocID="{9898F2FB-5BEB-44EA-9174-9D1F3DE0A82E}" presName="node" presStyleLbl="node1" presStyleIdx="0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CA4C5D-2500-4FF8-B1C0-6F0BCAD0E994}" type="pres">
      <dgm:prSet presAssocID="{E9C9447C-03D7-493C-BB49-11C892145325}" presName="sibTrans" presStyleLbl="sibTrans2D1" presStyleIdx="0" presStyleCnt="5"/>
      <dgm:spPr/>
      <dgm:t>
        <a:bodyPr/>
        <a:lstStyle/>
        <a:p>
          <a:endParaRPr lang="hr-HR"/>
        </a:p>
      </dgm:t>
    </dgm:pt>
    <dgm:pt modelId="{BB50F16C-83AF-4E0F-B1C1-20C94F302F5F}" type="pres">
      <dgm:prSet presAssocID="{E9C9447C-03D7-493C-BB49-11C892145325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ABA9A2FD-C203-4405-AE6E-1258429F67DB}" type="pres">
      <dgm:prSet presAssocID="{83F2D552-A777-45F4-860B-48DE282CBAAA}" presName="node" presStyleLbl="node1" presStyleIdx="1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FCA7F1-2251-4BC8-8B7B-DC48C9F398DF}" type="pres">
      <dgm:prSet presAssocID="{12783547-3F8F-4A5B-B241-C4AE7CD7147A}" presName="sibTrans" presStyleLbl="sibTrans2D1" presStyleIdx="1" presStyleCnt="5"/>
      <dgm:spPr/>
      <dgm:t>
        <a:bodyPr/>
        <a:lstStyle/>
        <a:p>
          <a:endParaRPr lang="hr-HR"/>
        </a:p>
      </dgm:t>
    </dgm:pt>
    <dgm:pt modelId="{C83B2DA5-AE12-413C-A26A-EF9A0C607122}" type="pres">
      <dgm:prSet presAssocID="{12783547-3F8F-4A5B-B241-C4AE7CD7147A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F9F199F5-D71A-49EF-9677-B7CAE185C532}" type="pres">
      <dgm:prSet presAssocID="{DEB5F889-CFFE-4537-8A9C-659D0F8CCC0A}" presName="node" presStyleLbl="node1" presStyleIdx="2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D6AF26-00B5-4208-95F4-A8A731A5866F}" type="pres">
      <dgm:prSet presAssocID="{3FB48132-F811-435E-A339-80B5A96CD015}" presName="sibTrans" presStyleLbl="sibTrans2D1" presStyleIdx="2" presStyleCnt="5"/>
      <dgm:spPr/>
      <dgm:t>
        <a:bodyPr/>
        <a:lstStyle/>
        <a:p>
          <a:endParaRPr lang="hr-HR"/>
        </a:p>
      </dgm:t>
    </dgm:pt>
    <dgm:pt modelId="{4E1F2CDF-E06C-4A7E-B4B9-2F6A332E7561}" type="pres">
      <dgm:prSet presAssocID="{3FB48132-F811-435E-A339-80B5A96CD015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93E72A74-E391-4BBE-AF12-B6AC2CF55FC1}" type="pres">
      <dgm:prSet presAssocID="{B2230F4B-ADF1-4741-A0D8-7A195C4B2B6C}" presName="node" presStyleLbl="node1" presStyleIdx="3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8AD0F0-8A1A-40FF-AF76-9FEEAC36E1A7}" type="pres">
      <dgm:prSet presAssocID="{689E70DF-A8B0-4492-BA4D-61E3BBC18E1D}" presName="sibTrans" presStyleLbl="sibTrans2D1" presStyleIdx="3" presStyleCnt="5"/>
      <dgm:spPr/>
      <dgm:t>
        <a:bodyPr/>
        <a:lstStyle/>
        <a:p>
          <a:endParaRPr lang="hr-HR"/>
        </a:p>
      </dgm:t>
    </dgm:pt>
    <dgm:pt modelId="{C9601C22-AA31-40F5-8341-C32A8CE6EE5A}" type="pres">
      <dgm:prSet presAssocID="{689E70DF-A8B0-4492-BA4D-61E3BBC18E1D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CD844D7D-17A2-43A2-A237-14DA53BB274B}" type="pres">
      <dgm:prSet presAssocID="{2B8CAD36-2ABF-4479-97E3-155AD75AA884}" presName="node" presStyleLbl="node1" presStyleIdx="4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AFE0FE-6B46-4B6C-ADF1-A8F207F32F8B}" type="pres">
      <dgm:prSet presAssocID="{38ABDAD0-4A56-4951-AF11-4CA9CA3CF796}" presName="sibTrans" presStyleLbl="sibTrans2D1" presStyleIdx="4" presStyleCnt="5"/>
      <dgm:spPr/>
      <dgm:t>
        <a:bodyPr/>
        <a:lstStyle/>
        <a:p>
          <a:endParaRPr lang="hr-HR"/>
        </a:p>
      </dgm:t>
    </dgm:pt>
    <dgm:pt modelId="{C156537C-5CAF-439D-9E14-B551C5D167A0}" type="pres">
      <dgm:prSet presAssocID="{38ABDAD0-4A56-4951-AF11-4CA9CA3CF796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350AC30F-26E8-4735-A6FF-967CF6F21E1B}" type="pres">
      <dgm:prSet presAssocID="{42E0BC35-782E-4C3D-B191-7FEBEBCACFA2}" presName="node" presStyleLbl="node1" presStyleIdx="5" presStyleCnt="6" custScaleX="178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D5469C-2892-4F29-8DC3-E3B52FD993BB}" srcId="{FE190A84-2512-421F-B04C-7580F71CB03A}" destId="{DEB5F889-CFFE-4537-8A9C-659D0F8CCC0A}" srcOrd="2" destOrd="0" parTransId="{DF44897A-F78B-4E96-BCB8-4D526EA285C5}" sibTransId="{3FB48132-F811-435E-A339-80B5A96CD015}"/>
    <dgm:cxn modelId="{6264B512-B17C-4E5F-BDB8-887D558A1364}" srcId="{FE190A84-2512-421F-B04C-7580F71CB03A}" destId="{42E0BC35-782E-4C3D-B191-7FEBEBCACFA2}" srcOrd="5" destOrd="0" parTransId="{AD214BCC-3818-4123-9A23-54EDCDEC6A6B}" sibTransId="{64EE0C6C-945D-4BCF-9268-1E29E52D4349}"/>
    <dgm:cxn modelId="{32352A3D-7B62-474D-8EAA-4BD590C28FB5}" type="presOf" srcId="{2B8CAD36-2ABF-4479-97E3-155AD75AA884}" destId="{CD844D7D-17A2-43A2-A237-14DA53BB274B}" srcOrd="0" destOrd="0" presId="urn:microsoft.com/office/officeart/2005/8/layout/process2"/>
    <dgm:cxn modelId="{99F948A1-7B9C-433D-B631-9B361F5BB441}" srcId="{FE190A84-2512-421F-B04C-7580F71CB03A}" destId="{B2230F4B-ADF1-4741-A0D8-7A195C4B2B6C}" srcOrd="3" destOrd="0" parTransId="{D246831F-8839-4008-ABF9-3B6225FA31D3}" sibTransId="{689E70DF-A8B0-4492-BA4D-61E3BBC18E1D}"/>
    <dgm:cxn modelId="{C2538B81-3CB6-455A-96A8-D6EBBA3A6F7B}" type="presOf" srcId="{38ABDAD0-4A56-4951-AF11-4CA9CA3CF796}" destId="{C156537C-5CAF-439D-9E14-B551C5D167A0}" srcOrd="1" destOrd="0" presId="urn:microsoft.com/office/officeart/2005/8/layout/process2"/>
    <dgm:cxn modelId="{907B4B84-5D15-4CF9-BE0D-5867CC7F5DC3}" srcId="{FE190A84-2512-421F-B04C-7580F71CB03A}" destId="{2B8CAD36-2ABF-4479-97E3-155AD75AA884}" srcOrd="4" destOrd="0" parTransId="{9ED5450A-5C4E-4C8A-BF0F-B672372D1329}" sibTransId="{38ABDAD0-4A56-4951-AF11-4CA9CA3CF796}"/>
    <dgm:cxn modelId="{A88BE739-6B2F-4E6D-BEA8-FA833002104D}" type="presOf" srcId="{DEB5F889-CFFE-4537-8A9C-659D0F8CCC0A}" destId="{F9F199F5-D71A-49EF-9677-B7CAE185C532}" srcOrd="0" destOrd="0" presId="urn:microsoft.com/office/officeart/2005/8/layout/process2"/>
    <dgm:cxn modelId="{57B4417C-77A6-42B4-83C2-5FE1EAEF73A6}" type="presOf" srcId="{12783547-3F8F-4A5B-B241-C4AE7CD7147A}" destId="{C83B2DA5-AE12-413C-A26A-EF9A0C607122}" srcOrd="1" destOrd="0" presId="urn:microsoft.com/office/officeart/2005/8/layout/process2"/>
    <dgm:cxn modelId="{FF7DA7B0-D8A2-4D9A-B4D7-072C8ED9B6CD}" type="presOf" srcId="{12783547-3F8F-4A5B-B241-C4AE7CD7147A}" destId="{83FCA7F1-2251-4BC8-8B7B-DC48C9F398DF}" srcOrd="0" destOrd="0" presId="urn:microsoft.com/office/officeart/2005/8/layout/process2"/>
    <dgm:cxn modelId="{8BD5CEB3-F576-4E68-8657-89F2A1F64DC1}" type="presOf" srcId="{E9C9447C-03D7-493C-BB49-11C892145325}" destId="{0DCA4C5D-2500-4FF8-B1C0-6F0BCAD0E994}" srcOrd="0" destOrd="0" presId="urn:microsoft.com/office/officeart/2005/8/layout/process2"/>
    <dgm:cxn modelId="{DD9C01DF-A289-403D-91EE-BB65B7A84EEE}" type="presOf" srcId="{B2230F4B-ADF1-4741-A0D8-7A195C4B2B6C}" destId="{93E72A74-E391-4BBE-AF12-B6AC2CF55FC1}" srcOrd="0" destOrd="0" presId="urn:microsoft.com/office/officeart/2005/8/layout/process2"/>
    <dgm:cxn modelId="{4E132A62-A33C-4329-A107-0386D231D7DE}" type="presOf" srcId="{689E70DF-A8B0-4492-BA4D-61E3BBC18E1D}" destId="{358AD0F0-8A1A-40FF-AF76-9FEEAC36E1A7}" srcOrd="0" destOrd="0" presId="urn:microsoft.com/office/officeart/2005/8/layout/process2"/>
    <dgm:cxn modelId="{D1694756-D99F-473A-9B2B-30EAC02AADE0}" type="presOf" srcId="{83F2D552-A777-45F4-860B-48DE282CBAAA}" destId="{ABA9A2FD-C203-4405-AE6E-1258429F67DB}" srcOrd="0" destOrd="0" presId="urn:microsoft.com/office/officeart/2005/8/layout/process2"/>
    <dgm:cxn modelId="{8919106F-94AD-43CB-8D8E-016F20546D33}" type="presOf" srcId="{9898F2FB-5BEB-44EA-9174-9D1F3DE0A82E}" destId="{E8CEF90B-E979-4D7C-8B0B-9CFB11D491D5}" srcOrd="0" destOrd="0" presId="urn:microsoft.com/office/officeart/2005/8/layout/process2"/>
    <dgm:cxn modelId="{827D36CD-C24B-409F-A0CE-4F70DF989AAE}" type="presOf" srcId="{689E70DF-A8B0-4492-BA4D-61E3BBC18E1D}" destId="{C9601C22-AA31-40F5-8341-C32A8CE6EE5A}" srcOrd="1" destOrd="0" presId="urn:microsoft.com/office/officeart/2005/8/layout/process2"/>
    <dgm:cxn modelId="{71C93D25-B992-4DC4-89BC-EB4DD34CF541}" type="presOf" srcId="{FE190A84-2512-421F-B04C-7580F71CB03A}" destId="{5A5986A4-F106-44C0-B791-D062B2049EF0}" srcOrd="0" destOrd="0" presId="urn:microsoft.com/office/officeart/2005/8/layout/process2"/>
    <dgm:cxn modelId="{00778FE4-80E4-4F94-8FA7-7589C563968E}" srcId="{FE190A84-2512-421F-B04C-7580F71CB03A}" destId="{9898F2FB-5BEB-44EA-9174-9D1F3DE0A82E}" srcOrd="0" destOrd="0" parTransId="{27383551-D676-4BBE-A846-3C39A5AAD62B}" sibTransId="{E9C9447C-03D7-493C-BB49-11C892145325}"/>
    <dgm:cxn modelId="{5DB6E6FC-71A2-4780-B18D-7075BA971522}" type="presOf" srcId="{38ABDAD0-4A56-4951-AF11-4CA9CA3CF796}" destId="{15AFE0FE-6B46-4B6C-ADF1-A8F207F32F8B}" srcOrd="0" destOrd="0" presId="urn:microsoft.com/office/officeart/2005/8/layout/process2"/>
    <dgm:cxn modelId="{20E86CDF-AD0C-4B30-B088-548783D0F726}" type="presOf" srcId="{3FB48132-F811-435E-A339-80B5A96CD015}" destId="{4E1F2CDF-E06C-4A7E-B4B9-2F6A332E7561}" srcOrd="1" destOrd="0" presId="urn:microsoft.com/office/officeart/2005/8/layout/process2"/>
    <dgm:cxn modelId="{BE43A213-EA66-4481-AC58-A658DB4C693D}" srcId="{FE190A84-2512-421F-B04C-7580F71CB03A}" destId="{83F2D552-A777-45F4-860B-48DE282CBAAA}" srcOrd="1" destOrd="0" parTransId="{4ABFCCAE-10F9-41B0-BB2A-EC7618606BCC}" sibTransId="{12783547-3F8F-4A5B-B241-C4AE7CD7147A}"/>
    <dgm:cxn modelId="{9D2FED9D-1A3C-4112-A38F-DC82A14A35FE}" type="presOf" srcId="{E9C9447C-03D7-493C-BB49-11C892145325}" destId="{BB50F16C-83AF-4E0F-B1C1-20C94F302F5F}" srcOrd="1" destOrd="0" presId="urn:microsoft.com/office/officeart/2005/8/layout/process2"/>
    <dgm:cxn modelId="{6D4D7B77-D521-48B0-88B9-B5CF7FBD4917}" type="presOf" srcId="{42E0BC35-782E-4C3D-B191-7FEBEBCACFA2}" destId="{350AC30F-26E8-4735-A6FF-967CF6F21E1B}" srcOrd="0" destOrd="0" presId="urn:microsoft.com/office/officeart/2005/8/layout/process2"/>
    <dgm:cxn modelId="{E8235523-DA81-4472-8F44-EDFD87C5B57E}" type="presOf" srcId="{3FB48132-F811-435E-A339-80B5A96CD015}" destId="{90D6AF26-00B5-4208-95F4-A8A731A5866F}" srcOrd="0" destOrd="0" presId="urn:microsoft.com/office/officeart/2005/8/layout/process2"/>
    <dgm:cxn modelId="{0B01D68A-01EC-4DCD-A5F7-B4DCD8E131FB}" type="presParOf" srcId="{5A5986A4-F106-44C0-B791-D062B2049EF0}" destId="{E8CEF90B-E979-4D7C-8B0B-9CFB11D491D5}" srcOrd="0" destOrd="0" presId="urn:microsoft.com/office/officeart/2005/8/layout/process2"/>
    <dgm:cxn modelId="{12F95444-E781-4948-BE73-A0128D5A9C0B}" type="presParOf" srcId="{5A5986A4-F106-44C0-B791-D062B2049EF0}" destId="{0DCA4C5D-2500-4FF8-B1C0-6F0BCAD0E994}" srcOrd="1" destOrd="0" presId="urn:microsoft.com/office/officeart/2005/8/layout/process2"/>
    <dgm:cxn modelId="{938AC8E1-5606-4CB8-A8A6-4A3A31BFA52E}" type="presParOf" srcId="{0DCA4C5D-2500-4FF8-B1C0-6F0BCAD0E994}" destId="{BB50F16C-83AF-4E0F-B1C1-20C94F302F5F}" srcOrd="0" destOrd="0" presId="urn:microsoft.com/office/officeart/2005/8/layout/process2"/>
    <dgm:cxn modelId="{9EFD62DA-4E66-431E-B396-CC015CDE9766}" type="presParOf" srcId="{5A5986A4-F106-44C0-B791-D062B2049EF0}" destId="{ABA9A2FD-C203-4405-AE6E-1258429F67DB}" srcOrd="2" destOrd="0" presId="urn:microsoft.com/office/officeart/2005/8/layout/process2"/>
    <dgm:cxn modelId="{EB40A8BC-3A6A-4251-B8ED-5D3FAB1087CB}" type="presParOf" srcId="{5A5986A4-F106-44C0-B791-D062B2049EF0}" destId="{83FCA7F1-2251-4BC8-8B7B-DC48C9F398DF}" srcOrd="3" destOrd="0" presId="urn:microsoft.com/office/officeart/2005/8/layout/process2"/>
    <dgm:cxn modelId="{A1BB79BA-350B-4EEF-BFE1-96D966FBDB81}" type="presParOf" srcId="{83FCA7F1-2251-4BC8-8B7B-DC48C9F398DF}" destId="{C83B2DA5-AE12-413C-A26A-EF9A0C607122}" srcOrd="0" destOrd="0" presId="urn:microsoft.com/office/officeart/2005/8/layout/process2"/>
    <dgm:cxn modelId="{A50D01CC-6DCB-4764-A2CD-C85CFB4F639B}" type="presParOf" srcId="{5A5986A4-F106-44C0-B791-D062B2049EF0}" destId="{F9F199F5-D71A-49EF-9677-B7CAE185C532}" srcOrd="4" destOrd="0" presId="urn:microsoft.com/office/officeart/2005/8/layout/process2"/>
    <dgm:cxn modelId="{05CD9FE4-90BF-466A-9ABC-7F4DEED074CB}" type="presParOf" srcId="{5A5986A4-F106-44C0-B791-D062B2049EF0}" destId="{90D6AF26-00B5-4208-95F4-A8A731A5866F}" srcOrd="5" destOrd="0" presId="urn:microsoft.com/office/officeart/2005/8/layout/process2"/>
    <dgm:cxn modelId="{22B86A7F-A78F-4ED7-95F3-A190E27AB6AD}" type="presParOf" srcId="{90D6AF26-00B5-4208-95F4-A8A731A5866F}" destId="{4E1F2CDF-E06C-4A7E-B4B9-2F6A332E7561}" srcOrd="0" destOrd="0" presId="urn:microsoft.com/office/officeart/2005/8/layout/process2"/>
    <dgm:cxn modelId="{31F7E7AE-4E82-439A-BB93-E6836BA7E188}" type="presParOf" srcId="{5A5986A4-F106-44C0-B791-D062B2049EF0}" destId="{93E72A74-E391-4BBE-AF12-B6AC2CF55FC1}" srcOrd="6" destOrd="0" presId="urn:microsoft.com/office/officeart/2005/8/layout/process2"/>
    <dgm:cxn modelId="{B04AB553-A092-4B7A-870A-ACB00A3AE630}" type="presParOf" srcId="{5A5986A4-F106-44C0-B791-D062B2049EF0}" destId="{358AD0F0-8A1A-40FF-AF76-9FEEAC36E1A7}" srcOrd="7" destOrd="0" presId="urn:microsoft.com/office/officeart/2005/8/layout/process2"/>
    <dgm:cxn modelId="{0C9C7A78-FB10-405E-ABFA-AE25AE1C1100}" type="presParOf" srcId="{358AD0F0-8A1A-40FF-AF76-9FEEAC36E1A7}" destId="{C9601C22-AA31-40F5-8341-C32A8CE6EE5A}" srcOrd="0" destOrd="0" presId="urn:microsoft.com/office/officeart/2005/8/layout/process2"/>
    <dgm:cxn modelId="{4F0A17B1-3308-4914-8242-B590579EA5B5}" type="presParOf" srcId="{5A5986A4-F106-44C0-B791-D062B2049EF0}" destId="{CD844D7D-17A2-43A2-A237-14DA53BB274B}" srcOrd="8" destOrd="0" presId="urn:microsoft.com/office/officeart/2005/8/layout/process2"/>
    <dgm:cxn modelId="{7A466697-5561-4523-B244-821345D83103}" type="presParOf" srcId="{5A5986A4-F106-44C0-B791-D062B2049EF0}" destId="{15AFE0FE-6B46-4B6C-ADF1-A8F207F32F8B}" srcOrd="9" destOrd="0" presId="urn:microsoft.com/office/officeart/2005/8/layout/process2"/>
    <dgm:cxn modelId="{DA6E1909-7826-425F-934F-36D8E89E724B}" type="presParOf" srcId="{15AFE0FE-6B46-4B6C-ADF1-A8F207F32F8B}" destId="{C156537C-5CAF-439D-9E14-B551C5D167A0}" srcOrd="0" destOrd="0" presId="urn:microsoft.com/office/officeart/2005/8/layout/process2"/>
    <dgm:cxn modelId="{298B4F6F-D9D0-448F-AA38-CD1D6585E012}" type="presParOf" srcId="{5A5986A4-F106-44C0-B791-D062B2049EF0}" destId="{350AC30F-26E8-4735-A6FF-967CF6F21E1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6C290A-9D86-4DBA-BEF5-123D20387102}" type="doc">
      <dgm:prSet loTypeId="urn:microsoft.com/office/officeart/2005/8/layout/radial6" loCatId="cycle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AB1B426-405B-4FFA-84C3-914E5A917B9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The multidisciplinary team develops a </a:t>
          </a:r>
          <a:r>
            <a:rPr lang="hr-HR" b="1" dirty="0" smtClean="0"/>
            <a:t>treatment plan </a:t>
          </a:r>
          <a:r>
            <a:rPr lang="hr-HR" dirty="0" smtClean="0"/>
            <a:t>according to the individual needs of the child.</a:t>
          </a:r>
        </a:p>
      </dgm:t>
    </dgm:pt>
    <dgm:pt modelId="{B8DFA92F-F2C2-456C-AAF2-5FF6E6588B17}" type="parTrans" cxnId="{3A1FE854-6F9A-4AB3-BEE5-97070EF9FFB0}">
      <dgm:prSet/>
      <dgm:spPr/>
      <dgm:t>
        <a:bodyPr/>
        <a:lstStyle/>
        <a:p>
          <a:endParaRPr lang="hr-HR"/>
        </a:p>
      </dgm:t>
    </dgm:pt>
    <dgm:pt modelId="{9633533F-1EE4-489F-9850-F04007EAE420}" type="sibTrans" cxnId="{3A1FE854-6F9A-4AB3-BEE5-97070EF9FFB0}">
      <dgm:prSet/>
      <dgm:spPr/>
      <dgm:t>
        <a:bodyPr/>
        <a:lstStyle/>
        <a:p>
          <a:endParaRPr lang="hr-HR"/>
        </a:p>
      </dgm:t>
    </dgm:pt>
    <dgm:pt modelId="{729948E3-05A7-46DE-B4A7-220DA3B73118}">
      <dgm:prSet phldrT="[Text]"/>
      <dgm:spPr/>
      <dgm:t>
        <a:bodyPr/>
        <a:lstStyle/>
        <a:p>
          <a:endParaRPr lang="hr-HR" dirty="0"/>
        </a:p>
      </dgm:t>
    </dgm:pt>
    <dgm:pt modelId="{AE75174E-4108-49B4-B511-57A812BF025C}" type="parTrans" cxnId="{1F9905C6-48D2-4CC2-9588-8D6009A7ACBE}">
      <dgm:prSet/>
      <dgm:spPr/>
      <dgm:t>
        <a:bodyPr/>
        <a:lstStyle/>
        <a:p>
          <a:endParaRPr lang="hr-HR"/>
        </a:p>
      </dgm:t>
    </dgm:pt>
    <dgm:pt modelId="{02127A28-EB25-47EB-985E-31003436F36F}" type="sibTrans" cxnId="{1F9905C6-48D2-4CC2-9588-8D6009A7ACBE}">
      <dgm:prSet/>
      <dgm:spPr/>
      <dgm:t>
        <a:bodyPr/>
        <a:lstStyle/>
        <a:p>
          <a:endParaRPr lang="hr-HR"/>
        </a:p>
      </dgm:t>
    </dgm:pt>
    <dgm:pt modelId="{865983A7-68E8-44FB-B3ED-55CB13F136E5}" type="pres">
      <dgm:prSet presAssocID="{9E6C290A-9D86-4DBA-BEF5-123D20387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2F22FBE-B026-4700-A615-07E9241B7722}" type="pres">
      <dgm:prSet presAssocID="{9AB1B426-405B-4FFA-84C3-914E5A917B93}" presName="centerShape" presStyleLbl="node0" presStyleIdx="0" presStyleCnt="1" custLinFactNeighborX="2335" custLinFactNeighborY="-7484"/>
      <dgm:spPr/>
      <dgm:t>
        <a:bodyPr/>
        <a:lstStyle/>
        <a:p>
          <a:endParaRPr lang="hr-HR"/>
        </a:p>
      </dgm:t>
    </dgm:pt>
  </dgm:ptLst>
  <dgm:cxnLst>
    <dgm:cxn modelId="{A8F670BC-B0F6-415D-BE4E-836BC69DDF58}" type="presOf" srcId="{9AB1B426-405B-4FFA-84C3-914E5A917B93}" destId="{32F22FBE-B026-4700-A615-07E9241B7722}" srcOrd="0" destOrd="0" presId="urn:microsoft.com/office/officeart/2005/8/layout/radial6"/>
    <dgm:cxn modelId="{1F9905C6-48D2-4CC2-9588-8D6009A7ACBE}" srcId="{9E6C290A-9D86-4DBA-BEF5-123D20387102}" destId="{729948E3-05A7-46DE-B4A7-220DA3B73118}" srcOrd="1" destOrd="0" parTransId="{AE75174E-4108-49B4-B511-57A812BF025C}" sibTransId="{02127A28-EB25-47EB-985E-31003436F36F}"/>
    <dgm:cxn modelId="{3A1FE854-6F9A-4AB3-BEE5-97070EF9FFB0}" srcId="{9E6C290A-9D86-4DBA-BEF5-123D20387102}" destId="{9AB1B426-405B-4FFA-84C3-914E5A917B93}" srcOrd="0" destOrd="0" parTransId="{B8DFA92F-F2C2-456C-AAF2-5FF6E6588B17}" sibTransId="{9633533F-1EE4-489F-9850-F04007EAE420}"/>
    <dgm:cxn modelId="{725DF061-ACC9-4090-8D51-3542970A4539}" type="presOf" srcId="{9E6C290A-9D86-4DBA-BEF5-123D20387102}" destId="{865983A7-68E8-44FB-B3ED-55CB13F136E5}" srcOrd="0" destOrd="0" presId="urn:microsoft.com/office/officeart/2005/8/layout/radial6"/>
    <dgm:cxn modelId="{E3F2693D-6B09-42CB-B53F-D48CB24FFB05}" type="presParOf" srcId="{865983A7-68E8-44FB-B3ED-55CB13F136E5}" destId="{32F22FBE-B026-4700-A615-07E9241B772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ECB70A-2BC7-4174-993D-58457B19D7B0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E3780B6-1885-4DD9-89A4-998FE2011104}">
      <dgm:prSet custT="1"/>
      <dgm:spPr/>
      <dgm:t>
        <a:bodyPr/>
        <a:lstStyle/>
        <a:p>
          <a:r>
            <a:rPr lang="hr-HR" altLang="en-US" sz="2300" b="1" dirty="0" smtClean="0"/>
            <a:t>Support and </a:t>
          </a:r>
          <a:r>
            <a:rPr lang="hr-HR" sz="2300" b="1" dirty="0" smtClean="0"/>
            <a:t>access to information </a:t>
          </a:r>
          <a:r>
            <a:rPr lang="hr-HR" altLang="en-US" sz="2300" b="1" dirty="0" smtClean="0"/>
            <a:t> </a:t>
          </a:r>
        </a:p>
      </dgm:t>
    </dgm:pt>
    <dgm:pt modelId="{2B0174F3-C37F-46AC-B3E7-7E2BE64EDD42}" type="parTrans" cxnId="{C31C1199-2666-44B2-AFF0-8A4F8ABD2037}">
      <dgm:prSet/>
      <dgm:spPr/>
      <dgm:t>
        <a:bodyPr/>
        <a:lstStyle/>
        <a:p>
          <a:endParaRPr lang="en-US" sz="2300"/>
        </a:p>
      </dgm:t>
    </dgm:pt>
    <dgm:pt modelId="{510A450F-FDF9-48E6-819F-44FE4571D6DD}" type="sibTrans" cxnId="{C31C1199-2666-44B2-AFF0-8A4F8ABD2037}">
      <dgm:prSet/>
      <dgm:spPr/>
      <dgm:t>
        <a:bodyPr/>
        <a:lstStyle/>
        <a:p>
          <a:endParaRPr lang="en-US" sz="2300"/>
        </a:p>
      </dgm:t>
    </dgm:pt>
    <dgm:pt modelId="{8EBE3930-80BE-443A-B43E-DA9935231915}">
      <dgm:prSet custT="1"/>
      <dgm:spPr/>
      <dgm:t>
        <a:bodyPr/>
        <a:lstStyle/>
        <a:p>
          <a:r>
            <a:rPr lang="hr-HR" altLang="en-US" sz="2300" b="1" dirty="0" smtClean="0"/>
            <a:t>Treatment</a:t>
          </a:r>
        </a:p>
      </dgm:t>
    </dgm:pt>
    <dgm:pt modelId="{924D6B90-BB03-4B1A-ADCC-D8F66F07EFA1}" type="parTrans" cxnId="{B4314232-6831-4C88-9384-2DBE433329B3}">
      <dgm:prSet/>
      <dgm:spPr/>
      <dgm:t>
        <a:bodyPr/>
        <a:lstStyle/>
        <a:p>
          <a:endParaRPr lang="en-US" sz="2300"/>
        </a:p>
      </dgm:t>
    </dgm:pt>
    <dgm:pt modelId="{CA0458FE-E10B-4F9E-B994-3FDCF4DAD402}" type="sibTrans" cxnId="{B4314232-6831-4C88-9384-2DBE433329B3}">
      <dgm:prSet/>
      <dgm:spPr/>
      <dgm:t>
        <a:bodyPr/>
        <a:lstStyle/>
        <a:p>
          <a:endParaRPr lang="en-US" sz="2300"/>
        </a:p>
      </dgm:t>
    </dgm:pt>
    <dgm:pt modelId="{3C26569A-217A-4C6D-8D66-BC51985DF3A3}">
      <dgm:prSet custT="1"/>
      <dgm:spPr/>
      <dgm:t>
        <a:bodyPr/>
        <a:lstStyle/>
        <a:p>
          <a:pPr eaLnBrk="1" latinLnBrk="0"/>
          <a:r>
            <a:rPr lang="hr-HR" altLang="en-US" sz="2300" dirty="0" smtClean="0"/>
            <a:t> counseling</a:t>
          </a:r>
        </a:p>
      </dgm:t>
    </dgm:pt>
    <dgm:pt modelId="{3CA7C7E7-7EDE-4EBC-9D19-7F51A48D8B59}" type="parTrans" cxnId="{6C4809B5-0EE5-4BD1-9E3D-90AAB17719D2}">
      <dgm:prSet/>
      <dgm:spPr/>
      <dgm:t>
        <a:bodyPr/>
        <a:lstStyle/>
        <a:p>
          <a:endParaRPr lang="en-US" sz="2300"/>
        </a:p>
      </dgm:t>
    </dgm:pt>
    <dgm:pt modelId="{AFA6C77B-D274-40D5-B8C2-FC73987E8E78}" type="sibTrans" cxnId="{6C4809B5-0EE5-4BD1-9E3D-90AAB17719D2}">
      <dgm:prSet/>
      <dgm:spPr/>
      <dgm:t>
        <a:bodyPr/>
        <a:lstStyle/>
        <a:p>
          <a:endParaRPr lang="en-US" sz="2300"/>
        </a:p>
      </dgm:t>
    </dgm:pt>
    <dgm:pt modelId="{7B807CB0-3F02-4436-B3DD-106BE7764F41}">
      <dgm:prSet custT="1"/>
      <dgm:spPr/>
      <dgm:t>
        <a:bodyPr/>
        <a:lstStyle/>
        <a:p>
          <a:r>
            <a:rPr lang="hr-HR" altLang="en-US" sz="2300" b="1" dirty="0" smtClean="0"/>
            <a:t>Crisis support interventions</a:t>
          </a:r>
        </a:p>
      </dgm:t>
    </dgm:pt>
    <dgm:pt modelId="{0F337116-F327-4521-87AC-EBB44B7CEEA5}" type="parTrans" cxnId="{527774C7-4496-4F40-B558-9269C256917D}">
      <dgm:prSet/>
      <dgm:spPr/>
      <dgm:t>
        <a:bodyPr/>
        <a:lstStyle/>
        <a:p>
          <a:endParaRPr lang="en-US" sz="2300"/>
        </a:p>
      </dgm:t>
    </dgm:pt>
    <dgm:pt modelId="{DE421940-BD1E-45B0-A499-91B1D2E16160}" type="sibTrans" cxnId="{527774C7-4496-4F40-B558-9269C256917D}">
      <dgm:prSet/>
      <dgm:spPr/>
      <dgm:t>
        <a:bodyPr/>
        <a:lstStyle/>
        <a:p>
          <a:endParaRPr lang="en-US" sz="2300"/>
        </a:p>
      </dgm:t>
    </dgm:pt>
    <dgm:pt modelId="{D64554B6-4217-475D-9B26-06BB4B8B4B7D}">
      <dgm:prSet custT="1"/>
      <dgm:spPr/>
      <dgm:t>
        <a:bodyPr/>
        <a:lstStyle/>
        <a:p>
          <a:pPr eaLnBrk="1" latinLnBrk="0"/>
          <a:r>
            <a:rPr lang="hr-HR" altLang="en-US" sz="2300" dirty="0" smtClean="0"/>
            <a:t> psychotherapy</a:t>
          </a:r>
        </a:p>
      </dgm:t>
    </dgm:pt>
    <dgm:pt modelId="{C6134AF4-B704-40A9-9CA6-6D3B439C7DD5}" type="parTrans" cxnId="{B7492940-BD57-482B-8F86-C80E56249FD1}">
      <dgm:prSet/>
      <dgm:spPr/>
      <dgm:t>
        <a:bodyPr/>
        <a:lstStyle/>
        <a:p>
          <a:endParaRPr lang="hr-HR" sz="2300"/>
        </a:p>
      </dgm:t>
    </dgm:pt>
    <dgm:pt modelId="{39791F73-F32D-4BC6-9CDF-20B16450AAB8}" type="sibTrans" cxnId="{B7492940-BD57-482B-8F86-C80E56249FD1}">
      <dgm:prSet/>
      <dgm:spPr/>
      <dgm:t>
        <a:bodyPr/>
        <a:lstStyle/>
        <a:p>
          <a:endParaRPr lang="hr-HR" sz="2300"/>
        </a:p>
      </dgm:t>
    </dgm:pt>
    <dgm:pt modelId="{A8B18FE9-C178-46B5-A611-3A228AEC62F6}">
      <dgm:prSet custT="1"/>
      <dgm:spPr/>
      <dgm:t>
        <a:bodyPr/>
        <a:lstStyle/>
        <a:p>
          <a:pPr eaLnBrk="1" latinLnBrk="0"/>
          <a:r>
            <a:rPr lang="hr-HR" altLang="x-none" sz="2300" dirty="0" smtClean="0"/>
            <a:t> speech-language therapy</a:t>
          </a:r>
          <a:endParaRPr lang="hr-HR" altLang="en-US" sz="2300" dirty="0" smtClean="0"/>
        </a:p>
      </dgm:t>
    </dgm:pt>
    <dgm:pt modelId="{23CEC851-E8DC-40CC-BD9C-AB29D964F8E9}" type="parTrans" cxnId="{BA07D5C7-29AF-469B-AB01-9932096E2CF8}">
      <dgm:prSet/>
      <dgm:spPr/>
      <dgm:t>
        <a:bodyPr/>
        <a:lstStyle/>
        <a:p>
          <a:endParaRPr lang="hr-HR" sz="2300"/>
        </a:p>
      </dgm:t>
    </dgm:pt>
    <dgm:pt modelId="{3286B05A-EB6A-40E9-807D-2513A23A10C3}" type="sibTrans" cxnId="{BA07D5C7-29AF-469B-AB01-9932096E2CF8}">
      <dgm:prSet/>
      <dgm:spPr/>
      <dgm:t>
        <a:bodyPr/>
        <a:lstStyle/>
        <a:p>
          <a:endParaRPr lang="hr-HR" sz="2300"/>
        </a:p>
      </dgm:t>
    </dgm:pt>
    <dgm:pt modelId="{63C85057-1380-4B34-B97C-CD8F469F15E3}">
      <dgm:prSet custT="1"/>
      <dgm:spPr/>
      <dgm:t>
        <a:bodyPr/>
        <a:lstStyle/>
        <a:p>
          <a:pPr eaLnBrk="1" latinLnBrk="0"/>
          <a:r>
            <a:rPr lang="hr-HR" altLang="x-none" sz="2300" dirty="0" smtClean="0"/>
            <a:t> </a:t>
          </a:r>
          <a:r>
            <a:rPr lang="hr-HR" altLang="x-none" sz="2300" dirty="0" err="1" smtClean="0"/>
            <a:t>pharmachotherapy</a:t>
          </a:r>
          <a:endParaRPr lang="hr-HR" altLang="en-US" sz="2300" dirty="0" smtClean="0"/>
        </a:p>
      </dgm:t>
    </dgm:pt>
    <dgm:pt modelId="{E3115AAB-A1C7-4F84-A9C4-AB3898309E2C}" type="parTrans" cxnId="{E9A3CFB6-A4A7-4576-9948-8DE95906C5F2}">
      <dgm:prSet/>
      <dgm:spPr/>
      <dgm:t>
        <a:bodyPr/>
        <a:lstStyle/>
        <a:p>
          <a:endParaRPr lang="hr-HR" sz="2300"/>
        </a:p>
      </dgm:t>
    </dgm:pt>
    <dgm:pt modelId="{00E54A0D-20BC-44C6-8DD4-D84F327AE324}" type="sibTrans" cxnId="{E9A3CFB6-A4A7-4576-9948-8DE95906C5F2}">
      <dgm:prSet/>
      <dgm:spPr/>
      <dgm:t>
        <a:bodyPr/>
        <a:lstStyle/>
        <a:p>
          <a:endParaRPr lang="hr-HR" sz="2300"/>
        </a:p>
      </dgm:t>
    </dgm:pt>
    <dgm:pt modelId="{35B4AA13-C958-48AB-B1BB-02F9519014A3}" type="pres">
      <dgm:prSet presAssocID="{2AECB70A-2BC7-4174-993D-58457B19D7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C0F86-C3E9-4900-A0EF-CA96148BE50E}" type="pres">
      <dgm:prSet presAssocID="{AE3780B6-1885-4DD9-89A4-998FE2011104}" presName="parentLin" presStyleCnt="0"/>
      <dgm:spPr/>
      <dgm:t>
        <a:bodyPr/>
        <a:lstStyle/>
        <a:p>
          <a:endParaRPr lang="hr-HR"/>
        </a:p>
      </dgm:t>
    </dgm:pt>
    <dgm:pt modelId="{7D972B16-04C1-4D41-A299-B29F1F789E07}" type="pres">
      <dgm:prSet presAssocID="{AE3780B6-1885-4DD9-89A4-998FE20111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771EAAA-FCE6-4EA9-A7B3-EAD14D489754}" type="pres">
      <dgm:prSet presAssocID="{AE3780B6-1885-4DD9-89A4-998FE20111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03E3-F96F-4FD6-A30D-1262EA6CF683}" type="pres">
      <dgm:prSet presAssocID="{AE3780B6-1885-4DD9-89A4-998FE2011104}" presName="negativeSpace" presStyleCnt="0"/>
      <dgm:spPr/>
      <dgm:t>
        <a:bodyPr/>
        <a:lstStyle/>
        <a:p>
          <a:endParaRPr lang="hr-HR"/>
        </a:p>
      </dgm:t>
    </dgm:pt>
    <dgm:pt modelId="{BD4B344F-FC57-4DE0-A042-61AF7E53C8A3}" type="pres">
      <dgm:prSet presAssocID="{AE3780B6-1885-4DD9-89A4-998FE201110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E03FC9-11C2-419E-BD41-C569E9A8C07A}" type="pres">
      <dgm:prSet presAssocID="{510A450F-FDF9-48E6-819F-44FE4571D6DD}" presName="spaceBetweenRectangles" presStyleCnt="0"/>
      <dgm:spPr/>
      <dgm:t>
        <a:bodyPr/>
        <a:lstStyle/>
        <a:p>
          <a:endParaRPr lang="hr-HR"/>
        </a:p>
      </dgm:t>
    </dgm:pt>
    <dgm:pt modelId="{1F3B67BE-E596-4915-B50B-5E92FEABB33C}" type="pres">
      <dgm:prSet presAssocID="{7B807CB0-3F02-4436-B3DD-106BE7764F41}" presName="parentLin" presStyleCnt="0"/>
      <dgm:spPr/>
      <dgm:t>
        <a:bodyPr/>
        <a:lstStyle/>
        <a:p>
          <a:endParaRPr lang="hr-HR"/>
        </a:p>
      </dgm:t>
    </dgm:pt>
    <dgm:pt modelId="{630EBF46-5A30-4E28-9BDF-AFEE43211C85}" type="pres">
      <dgm:prSet presAssocID="{7B807CB0-3F02-4436-B3DD-106BE7764F4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AFC3AD-A6C8-4885-8713-B36A7CDF48C1}" type="pres">
      <dgm:prSet presAssocID="{7B807CB0-3F02-4436-B3DD-106BE7764F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DCB18-FE01-44EA-9C07-9F3BDEEAD234}" type="pres">
      <dgm:prSet presAssocID="{7B807CB0-3F02-4436-B3DD-106BE7764F41}" presName="negativeSpace" presStyleCnt="0"/>
      <dgm:spPr/>
      <dgm:t>
        <a:bodyPr/>
        <a:lstStyle/>
        <a:p>
          <a:endParaRPr lang="hr-HR"/>
        </a:p>
      </dgm:t>
    </dgm:pt>
    <dgm:pt modelId="{0519F04C-CC04-4F9C-9830-CE3F99E68ACA}" type="pres">
      <dgm:prSet presAssocID="{7B807CB0-3F02-4436-B3DD-106BE7764F4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FA8552-F9DF-4599-91F3-E1B2FF61986C}" type="pres">
      <dgm:prSet presAssocID="{DE421940-BD1E-45B0-A499-91B1D2E16160}" presName="spaceBetweenRectangles" presStyleCnt="0"/>
      <dgm:spPr/>
      <dgm:t>
        <a:bodyPr/>
        <a:lstStyle/>
        <a:p>
          <a:endParaRPr lang="hr-HR"/>
        </a:p>
      </dgm:t>
    </dgm:pt>
    <dgm:pt modelId="{CE72002D-9C24-4748-BEE2-C96750066360}" type="pres">
      <dgm:prSet presAssocID="{8EBE3930-80BE-443A-B43E-DA9935231915}" presName="parentLin" presStyleCnt="0"/>
      <dgm:spPr/>
      <dgm:t>
        <a:bodyPr/>
        <a:lstStyle/>
        <a:p>
          <a:endParaRPr lang="hr-HR"/>
        </a:p>
      </dgm:t>
    </dgm:pt>
    <dgm:pt modelId="{CF184D94-ACDA-4E51-848A-2AE49D7A8A3E}" type="pres">
      <dgm:prSet presAssocID="{8EBE3930-80BE-443A-B43E-DA99352319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A98C0-872C-4D99-B7F9-F2103E93BD65}" type="pres">
      <dgm:prSet presAssocID="{8EBE3930-80BE-443A-B43E-DA99352319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40040-D485-437C-8BA1-C08F54452CD7}" type="pres">
      <dgm:prSet presAssocID="{8EBE3930-80BE-443A-B43E-DA9935231915}" presName="negativeSpace" presStyleCnt="0"/>
      <dgm:spPr/>
      <dgm:t>
        <a:bodyPr/>
        <a:lstStyle/>
        <a:p>
          <a:endParaRPr lang="hr-HR"/>
        </a:p>
      </dgm:t>
    </dgm:pt>
    <dgm:pt modelId="{A865E5D6-15FD-4C52-A68E-EF509C246309}" type="pres">
      <dgm:prSet presAssocID="{8EBE3930-80BE-443A-B43E-DA99352319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774C7-4496-4F40-B558-9269C256917D}" srcId="{2AECB70A-2BC7-4174-993D-58457B19D7B0}" destId="{7B807CB0-3F02-4436-B3DD-106BE7764F41}" srcOrd="1" destOrd="0" parTransId="{0F337116-F327-4521-87AC-EBB44B7CEEA5}" sibTransId="{DE421940-BD1E-45B0-A499-91B1D2E16160}"/>
    <dgm:cxn modelId="{C31C1199-2666-44B2-AFF0-8A4F8ABD2037}" srcId="{2AECB70A-2BC7-4174-993D-58457B19D7B0}" destId="{AE3780B6-1885-4DD9-89A4-998FE2011104}" srcOrd="0" destOrd="0" parTransId="{2B0174F3-C37F-46AC-B3E7-7E2BE64EDD42}" sibTransId="{510A450F-FDF9-48E6-819F-44FE4571D6DD}"/>
    <dgm:cxn modelId="{B4314232-6831-4C88-9384-2DBE433329B3}" srcId="{2AECB70A-2BC7-4174-993D-58457B19D7B0}" destId="{8EBE3930-80BE-443A-B43E-DA9935231915}" srcOrd="2" destOrd="0" parTransId="{924D6B90-BB03-4B1A-ADCC-D8F66F07EFA1}" sibTransId="{CA0458FE-E10B-4F9E-B994-3FDCF4DAD402}"/>
    <dgm:cxn modelId="{9DBA11A9-586F-4B81-8BC3-CB4074E092A0}" type="presOf" srcId="{7B807CB0-3F02-4436-B3DD-106BE7764F41}" destId="{630EBF46-5A30-4E28-9BDF-AFEE43211C85}" srcOrd="0" destOrd="0" presId="urn:microsoft.com/office/officeart/2005/8/layout/list1"/>
    <dgm:cxn modelId="{BDDBA77A-C980-44AA-8CC0-1DEEC7B80BC9}" type="presOf" srcId="{63C85057-1380-4B34-B97C-CD8F469F15E3}" destId="{A865E5D6-15FD-4C52-A68E-EF509C246309}" srcOrd="0" destOrd="3" presId="urn:microsoft.com/office/officeart/2005/8/layout/list1"/>
    <dgm:cxn modelId="{51BB6140-9995-435E-9CDF-2231C53685EC}" type="presOf" srcId="{3C26569A-217A-4C6D-8D66-BC51985DF3A3}" destId="{A865E5D6-15FD-4C52-A68E-EF509C246309}" srcOrd="0" destOrd="0" presId="urn:microsoft.com/office/officeart/2005/8/layout/list1"/>
    <dgm:cxn modelId="{B7492940-BD57-482B-8F86-C80E56249FD1}" srcId="{8EBE3930-80BE-443A-B43E-DA9935231915}" destId="{D64554B6-4217-475D-9B26-06BB4B8B4B7D}" srcOrd="1" destOrd="0" parTransId="{C6134AF4-B704-40A9-9CA6-6D3B439C7DD5}" sibTransId="{39791F73-F32D-4BC6-9CDF-20B16450AAB8}"/>
    <dgm:cxn modelId="{866F67F6-B71C-4E59-BEA2-EA9F4B574C17}" type="presOf" srcId="{AE3780B6-1885-4DD9-89A4-998FE2011104}" destId="{7D972B16-04C1-4D41-A299-B29F1F789E07}" srcOrd="0" destOrd="0" presId="urn:microsoft.com/office/officeart/2005/8/layout/list1"/>
    <dgm:cxn modelId="{6C4809B5-0EE5-4BD1-9E3D-90AAB17719D2}" srcId="{8EBE3930-80BE-443A-B43E-DA9935231915}" destId="{3C26569A-217A-4C6D-8D66-BC51985DF3A3}" srcOrd="0" destOrd="0" parTransId="{3CA7C7E7-7EDE-4EBC-9D19-7F51A48D8B59}" sibTransId="{AFA6C77B-D274-40D5-B8C2-FC73987E8E78}"/>
    <dgm:cxn modelId="{E9A3CFB6-A4A7-4576-9948-8DE95906C5F2}" srcId="{8EBE3930-80BE-443A-B43E-DA9935231915}" destId="{63C85057-1380-4B34-B97C-CD8F469F15E3}" srcOrd="3" destOrd="0" parTransId="{E3115AAB-A1C7-4F84-A9C4-AB3898309E2C}" sibTransId="{00E54A0D-20BC-44C6-8DD4-D84F327AE324}"/>
    <dgm:cxn modelId="{9FDC3C3A-CCE3-4222-9680-D0A7E051E43E}" type="presOf" srcId="{8EBE3930-80BE-443A-B43E-DA9935231915}" destId="{7E4A98C0-872C-4D99-B7F9-F2103E93BD65}" srcOrd="1" destOrd="0" presId="urn:microsoft.com/office/officeart/2005/8/layout/list1"/>
    <dgm:cxn modelId="{F2760476-099A-4149-BF2C-141694611BEE}" type="presOf" srcId="{A8B18FE9-C178-46B5-A611-3A228AEC62F6}" destId="{A865E5D6-15FD-4C52-A68E-EF509C246309}" srcOrd="0" destOrd="2" presId="urn:microsoft.com/office/officeart/2005/8/layout/list1"/>
    <dgm:cxn modelId="{1825F602-B324-4D54-8FFA-B8280CB5CDE7}" type="presOf" srcId="{8EBE3930-80BE-443A-B43E-DA9935231915}" destId="{CF184D94-ACDA-4E51-848A-2AE49D7A8A3E}" srcOrd="0" destOrd="0" presId="urn:microsoft.com/office/officeart/2005/8/layout/list1"/>
    <dgm:cxn modelId="{B5804E86-3008-48B3-B6B3-B20F9B298A5B}" type="presOf" srcId="{D64554B6-4217-475D-9B26-06BB4B8B4B7D}" destId="{A865E5D6-15FD-4C52-A68E-EF509C246309}" srcOrd="0" destOrd="1" presId="urn:microsoft.com/office/officeart/2005/8/layout/list1"/>
    <dgm:cxn modelId="{7463D705-BD02-4C41-890C-5DCC4F89FD48}" type="presOf" srcId="{2AECB70A-2BC7-4174-993D-58457B19D7B0}" destId="{35B4AA13-C958-48AB-B1BB-02F9519014A3}" srcOrd="0" destOrd="0" presId="urn:microsoft.com/office/officeart/2005/8/layout/list1"/>
    <dgm:cxn modelId="{BA07D5C7-29AF-469B-AB01-9932096E2CF8}" srcId="{8EBE3930-80BE-443A-B43E-DA9935231915}" destId="{A8B18FE9-C178-46B5-A611-3A228AEC62F6}" srcOrd="2" destOrd="0" parTransId="{23CEC851-E8DC-40CC-BD9C-AB29D964F8E9}" sibTransId="{3286B05A-EB6A-40E9-807D-2513A23A10C3}"/>
    <dgm:cxn modelId="{FFAF5BB6-5CB0-4AED-84B3-78695A7C2856}" type="presOf" srcId="{AE3780B6-1885-4DD9-89A4-998FE2011104}" destId="{F771EAAA-FCE6-4EA9-A7B3-EAD14D489754}" srcOrd="1" destOrd="0" presId="urn:microsoft.com/office/officeart/2005/8/layout/list1"/>
    <dgm:cxn modelId="{E2D2AA39-DA86-452D-A13A-A063D92647A9}" type="presOf" srcId="{7B807CB0-3F02-4436-B3DD-106BE7764F41}" destId="{23AFC3AD-A6C8-4885-8713-B36A7CDF48C1}" srcOrd="1" destOrd="0" presId="urn:microsoft.com/office/officeart/2005/8/layout/list1"/>
    <dgm:cxn modelId="{E438B2B1-FC3F-4C1C-A279-82F2FE6AB135}" type="presParOf" srcId="{35B4AA13-C958-48AB-B1BB-02F9519014A3}" destId="{672C0F86-C3E9-4900-A0EF-CA96148BE50E}" srcOrd="0" destOrd="0" presId="urn:microsoft.com/office/officeart/2005/8/layout/list1"/>
    <dgm:cxn modelId="{FB2156ED-A44A-4182-88A4-A2FE8A0C02B4}" type="presParOf" srcId="{672C0F86-C3E9-4900-A0EF-CA96148BE50E}" destId="{7D972B16-04C1-4D41-A299-B29F1F789E07}" srcOrd="0" destOrd="0" presId="urn:microsoft.com/office/officeart/2005/8/layout/list1"/>
    <dgm:cxn modelId="{246488B3-5A95-4571-9424-D8F0A4064E71}" type="presParOf" srcId="{672C0F86-C3E9-4900-A0EF-CA96148BE50E}" destId="{F771EAAA-FCE6-4EA9-A7B3-EAD14D489754}" srcOrd="1" destOrd="0" presId="urn:microsoft.com/office/officeart/2005/8/layout/list1"/>
    <dgm:cxn modelId="{ED0AB775-461D-4222-9202-7B759A970E86}" type="presParOf" srcId="{35B4AA13-C958-48AB-B1BB-02F9519014A3}" destId="{B5A003E3-F96F-4FD6-A30D-1262EA6CF683}" srcOrd="1" destOrd="0" presId="urn:microsoft.com/office/officeart/2005/8/layout/list1"/>
    <dgm:cxn modelId="{087B43A0-598B-4A77-888B-E195C85856FC}" type="presParOf" srcId="{35B4AA13-C958-48AB-B1BB-02F9519014A3}" destId="{BD4B344F-FC57-4DE0-A042-61AF7E53C8A3}" srcOrd="2" destOrd="0" presId="urn:microsoft.com/office/officeart/2005/8/layout/list1"/>
    <dgm:cxn modelId="{CAF5ED3C-F852-4FE8-B2DD-8060F2389E83}" type="presParOf" srcId="{35B4AA13-C958-48AB-B1BB-02F9519014A3}" destId="{4EE03FC9-11C2-419E-BD41-C569E9A8C07A}" srcOrd="3" destOrd="0" presId="urn:microsoft.com/office/officeart/2005/8/layout/list1"/>
    <dgm:cxn modelId="{6EFC2180-4780-4535-888C-88B211EE3DED}" type="presParOf" srcId="{35B4AA13-C958-48AB-B1BB-02F9519014A3}" destId="{1F3B67BE-E596-4915-B50B-5E92FEABB33C}" srcOrd="4" destOrd="0" presId="urn:microsoft.com/office/officeart/2005/8/layout/list1"/>
    <dgm:cxn modelId="{FB3D516B-E4AC-41D3-9542-F9208B1169B7}" type="presParOf" srcId="{1F3B67BE-E596-4915-B50B-5E92FEABB33C}" destId="{630EBF46-5A30-4E28-9BDF-AFEE43211C85}" srcOrd="0" destOrd="0" presId="urn:microsoft.com/office/officeart/2005/8/layout/list1"/>
    <dgm:cxn modelId="{529F0814-D358-49FE-8EE3-80117C176C23}" type="presParOf" srcId="{1F3B67BE-E596-4915-B50B-5E92FEABB33C}" destId="{23AFC3AD-A6C8-4885-8713-B36A7CDF48C1}" srcOrd="1" destOrd="0" presId="urn:microsoft.com/office/officeart/2005/8/layout/list1"/>
    <dgm:cxn modelId="{151457A2-79D7-4B11-8EE5-A9D178A13939}" type="presParOf" srcId="{35B4AA13-C958-48AB-B1BB-02F9519014A3}" destId="{1ADDCB18-FE01-44EA-9C07-9F3BDEEAD234}" srcOrd="5" destOrd="0" presId="urn:microsoft.com/office/officeart/2005/8/layout/list1"/>
    <dgm:cxn modelId="{D46FC7C5-E6AC-458F-9BEF-94A04B608766}" type="presParOf" srcId="{35B4AA13-C958-48AB-B1BB-02F9519014A3}" destId="{0519F04C-CC04-4F9C-9830-CE3F99E68ACA}" srcOrd="6" destOrd="0" presId="urn:microsoft.com/office/officeart/2005/8/layout/list1"/>
    <dgm:cxn modelId="{EFFD408C-0A1F-4930-A5F1-2E63A19673FF}" type="presParOf" srcId="{35B4AA13-C958-48AB-B1BB-02F9519014A3}" destId="{97FA8552-F9DF-4599-91F3-E1B2FF61986C}" srcOrd="7" destOrd="0" presId="urn:microsoft.com/office/officeart/2005/8/layout/list1"/>
    <dgm:cxn modelId="{CA3358C1-14EA-45C4-B49F-E1C761784CB8}" type="presParOf" srcId="{35B4AA13-C958-48AB-B1BB-02F9519014A3}" destId="{CE72002D-9C24-4748-BEE2-C96750066360}" srcOrd="8" destOrd="0" presId="urn:microsoft.com/office/officeart/2005/8/layout/list1"/>
    <dgm:cxn modelId="{0AD4896F-DDA6-4CA7-8C04-EE6731B554AB}" type="presParOf" srcId="{CE72002D-9C24-4748-BEE2-C96750066360}" destId="{CF184D94-ACDA-4E51-848A-2AE49D7A8A3E}" srcOrd="0" destOrd="0" presId="urn:microsoft.com/office/officeart/2005/8/layout/list1"/>
    <dgm:cxn modelId="{81EA9E67-F7DF-468B-A5B5-8D0E6D9CCFD0}" type="presParOf" srcId="{CE72002D-9C24-4748-BEE2-C96750066360}" destId="{7E4A98C0-872C-4D99-B7F9-F2103E93BD65}" srcOrd="1" destOrd="0" presId="urn:microsoft.com/office/officeart/2005/8/layout/list1"/>
    <dgm:cxn modelId="{F1B3C41D-EF1B-495A-A598-BB4CDD765928}" type="presParOf" srcId="{35B4AA13-C958-48AB-B1BB-02F9519014A3}" destId="{80E40040-D485-437C-8BA1-C08F54452CD7}" srcOrd="9" destOrd="0" presId="urn:microsoft.com/office/officeart/2005/8/layout/list1"/>
    <dgm:cxn modelId="{6C24AAFF-F3DC-4D59-925C-F106D0F04CEB}" type="presParOf" srcId="{35B4AA13-C958-48AB-B1BB-02F9519014A3}" destId="{A865E5D6-15FD-4C52-A68E-EF509C2463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ECB70A-2BC7-4174-993D-58457B19D7B0}" type="doc">
      <dgm:prSet loTypeId="urn:microsoft.com/office/officeart/2008/layout/SquareAccent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EBE3930-80BE-443A-B43E-DA9935231915}">
      <dgm:prSet custT="1"/>
      <dgm:spPr/>
      <dgm:t>
        <a:bodyPr/>
        <a:lstStyle/>
        <a:p>
          <a:r>
            <a:rPr lang="hr-HR" altLang="en-US" sz="3000" b="1" dirty="0" smtClean="0"/>
            <a:t>Psychotherapy</a:t>
          </a:r>
        </a:p>
      </dgm:t>
    </dgm:pt>
    <dgm:pt modelId="{924D6B90-BB03-4B1A-ADCC-D8F66F07EFA1}" type="parTrans" cxnId="{B4314232-6831-4C88-9384-2DBE433329B3}">
      <dgm:prSet/>
      <dgm:spPr/>
      <dgm:t>
        <a:bodyPr/>
        <a:lstStyle/>
        <a:p>
          <a:endParaRPr lang="en-US"/>
        </a:p>
      </dgm:t>
    </dgm:pt>
    <dgm:pt modelId="{CA0458FE-E10B-4F9E-B994-3FDCF4DAD402}" type="sibTrans" cxnId="{B4314232-6831-4C88-9384-2DBE433329B3}">
      <dgm:prSet/>
      <dgm:spPr/>
      <dgm:t>
        <a:bodyPr/>
        <a:lstStyle/>
        <a:p>
          <a:endParaRPr lang="en-US"/>
        </a:p>
      </dgm:t>
    </dgm:pt>
    <dgm:pt modelId="{3C26569A-217A-4C6D-8D66-BC51985DF3A3}">
      <dgm:prSet custT="1"/>
      <dgm:spPr/>
      <dgm:t>
        <a:bodyPr/>
        <a:lstStyle/>
        <a:p>
          <a:pPr eaLnBrk="1" latinLnBrk="0"/>
          <a:r>
            <a:rPr lang="hr-HR" altLang="en-US" sz="1400" dirty="0" smtClean="0"/>
            <a:t> </a:t>
          </a:r>
          <a:r>
            <a:rPr lang="hr-HR" altLang="en-US" sz="2400" dirty="0" smtClean="0"/>
            <a:t>trauma focused </a:t>
          </a:r>
          <a:r>
            <a:rPr lang="hr-HR" altLang="en-US" sz="2400" dirty="0" err="1" smtClean="0"/>
            <a:t>cognitive</a:t>
          </a:r>
          <a:r>
            <a:rPr lang="hr-HR" altLang="en-US" sz="2400" dirty="0" smtClean="0"/>
            <a:t>-</a:t>
          </a:r>
          <a:r>
            <a:rPr lang="hr-HR" altLang="en-US" sz="2400" dirty="0" err="1" smtClean="0"/>
            <a:t>behavioral</a:t>
          </a:r>
          <a:r>
            <a:rPr lang="hr-HR" altLang="en-US" sz="2400" dirty="0" smtClean="0"/>
            <a:t> </a:t>
          </a:r>
          <a:r>
            <a:rPr lang="hr-HR" altLang="en-US" sz="2400" dirty="0" err="1" smtClean="0"/>
            <a:t>therapy</a:t>
          </a:r>
          <a:r>
            <a:rPr lang="hr-HR" altLang="en-US" sz="2400" dirty="0" smtClean="0"/>
            <a:t> </a:t>
          </a:r>
        </a:p>
      </dgm:t>
    </dgm:pt>
    <dgm:pt modelId="{3CA7C7E7-7EDE-4EBC-9D19-7F51A48D8B59}" type="parTrans" cxnId="{6C4809B5-0EE5-4BD1-9E3D-90AAB17719D2}">
      <dgm:prSet/>
      <dgm:spPr/>
      <dgm:t>
        <a:bodyPr/>
        <a:lstStyle/>
        <a:p>
          <a:endParaRPr lang="en-US"/>
        </a:p>
      </dgm:t>
    </dgm:pt>
    <dgm:pt modelId="{AFA6C77B-D274-40D5-B8C2-FC73987E8E78}" type="sibTrans" cxnId="{6C4809B5-0EE5-4BD1-9E3D-90AAB17719D2}">
      <dgm:prSet/>
      <dgm:spPr/>
      <dgm:t>
        <a:bodyPr/>
        <a:lstStyle/>
        <a:p>
          <a:endParaRPr lang="en-US"/>
        </a:p>
      </dgm:t>
    </dgm:pt>
    <dgm:pt modelId="{B53E161B-6B09-48A3-BCDD-E8DA4782D243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play therapy</a:t>
          </a:r>
        </a:p>
      </dgm:t>
    </dgm:pt>
    <dgm:pt modelId="{44D0CAC9-FAB5-451B-BDEC-4D1A31B1BD8F}" type="parTrans" cxnId="{35FAC0B0-46A0-42CB-B54D-5966BD838580}">
      <dgm:prSet/>
      <dgm:spPr/>
      <dgm:t>
        <a:bodyPr/>
        <a:lstStyle/>
        <a:p>
          <a:endParaRPr lang="hr-HR"/>
        </a:p>
      </dgm:t>
    </dgm:pt>
    <dgm:pt modelId="{EE629CD5-A1CF-43B9-8EC6-30BBA475694D}" type="sibTrans" cxnId="{35FAC0B0-46A0-42CB-B54D-5966BD838580}">
      <dgm:prSet/>
      <dgm:spPr/>
      <dgm:t>
        <a:bodyPr/>
        <a:lstStyle/>
        <a:p>
          <a:endParaRPr lang="hr-HR"/>
        </a:p>
      </dgm:t>
    </dgm:pt>
    <dgm:pt modelId="{0BCD4BEB-1867-427A-9015-830235323C79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cognitive-behavioral therapy</a:t>
          </a:r>
        </a:p>
      </dgm:t>
    </dgm:pt>
    <dgm:pt modelId="{176DA564-DA3E-4438-80F7-84802FA3EE61}" type="parTrans" cxnId="{EDB5F643-D672-4CF3-8C7D-24CD5EE49D33}">
      <dgm:prSet/>
      <dgm:spPr/>
      <dgm:t>
        <a:bodyPr/>
        <a:lstStyle/>
        <a:p>
          <a:endParaRPr lang="hr-HR"/>
        </a:p>
      </dgm:t>
    </dgm:pt>
    <dgm:pt modelId="{F8746ED4-F10F-4677-B7CE-99554A2843FF}" type="sibTrans" cxnId="{EDB5F643-D672-4CF3-8C7D-24CD5EE49D33}">
      <dgm:prSet/>
      <dgm:spPr/>
      <dgm:t>
        <a:bodyPr/>
        <a:lstStyle/>
        <a:p>
          <a:endParaRPr lang="hr-HR"/>
        </a:p>
      </dgm:t>
    </dgm:pt>
    <dgm:pt modelId="{656582FE-BB60-424A-8053-579ABF065FCF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gestalt therapy</a:t>
          </a:r>
        </a:p>
      </dgm:t>
    </dgm:pt>
    <dgm:pt modelId="{4706729E-069A-41CB-943D-72C191B931BC}" type="parTrans" cxnId="{5BAB4D7B-E5BE-4826-89E2-C518E68B1891}">
      <dgm:prSet/>
      <dgm:spPr/>
      <dgm:t>
        <a:bodyPr/>
        <a:lstStyle/>
        <a:p>
          <a:endParaRPr lang="hr-HR"/>
        </a:p>
      </dgm:t>
    </dgm:pt>
    <dgm:pt modelId="{681536EB-2AB1-4D73-BC7C-A854BE5B0A17}" type="sibTrans" cxnId="{5BAB4D7B-E5BE-4826-89E2-C518E68B1891}">
      <dgm:prSet/>
      <dgm:spPr/>
      <dgm:t>
        <a:bodyPr/>
        <a:lstStyle/>
        <a:p>
          <a:endParaRPr lang="hr-HR"/>
        </a:p>
      </dgm:t>
    </dgm:pt>
    <dgm:pt modelId="{F488E109-C9DA-45A7-AC38-1DCC091D2693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psychoanalysis</a:t>
          </a:r>
        </a:p>
      </dgm:t>
    </dgm:pt>
    <dgm:pt modelId="{15CDDDFD-AC47-4E77-A760-1CC07082B766}" type="parTrans" cxnId="{E350D9CA-F9BD-4A1E-B88C-0D785380B0F6}">
      <dgm:prSet/>
      <dgm:spPr/>
      <dgm:t>
        <a:bodyPr/>
        <a:lstStyle/>
        <a:p>
          <a:endParaRPr lang="hr-HR"/>
        </a:p>
      </dgm:t>
    </dgm:pt>
    <dgm:pt modelId="{9B17C5C2-754D-4B32-9EF3-DF33489CB2C6}" type="sibTrans" cxnId="{E350D9CA-F9BD-4A1E-B88C-0D785380B0F6}">
      <dgm:prSet/>
      <dgm:spPr/>
      <dgm:t>
        <a:bodyPr/>
        <a:lstStyle/>
        <a:p>
          <a:endParaRPr lang="hr-HR"/>
        </a:p>
      </dgm:t>
    </dgm:pt>
    <dgm:pt modelId="{FAEE786D-9082-4449-BAA2-B4630E89DE89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transactional analysis</a:t>
          </a:r>
        </a:p>
      </dgm:t>
    </dgm:pt>
    <dgm:pt modelId="{2A923844-9887-446C-BCF0-EF219B82626C}" type="parTrans" cxnId="{A7BB9FE4-E9ED-470E-8D90-E5BEA39C6F03}">
      <dgm:prSet/>
      <dgm:spPr/>
      <dgm:t>
        <a:bodyPr/>
        <a:lstStyle/>
        <a:p>
          <a:endParaRPr lang="hr-HR"/>
        </a:p>
      </dgm:t>
    </dgm:pt>
    <dgm:pt modelId="{62B4AEAF-6CFD-47D9-BD06-8352FE528EB0}" type="sibTrans" cxnId="{A7BB9FE4-E9ED-470E-8D90-E5BEA39C6F03}">
      <dgm:prSet/>
      <dgm:spPr/>
      <dgm:t>
        <a:bodyPr/>
        <a:lstStyle/>
        <a:p>
          <a:endParaRPr lang="hr-HR"/>
        </a:p>
      </dgm:t>
    </dgm:pt>
    <dgm:pt modelId="{339C225E-BB84-482B-9D11-B7ED6F458A25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systemic therapy</a:t>
          </a:r>
        </a:p>
      </dgm:t>
    </dgm:pt>
    <dgm:pt modelId="{EF9A378B-267C-4F5F-A3AB-23103393E079}" type="parTrans" cxnId="{1A739E82-AC67-4E21-AEA5-F52A01589A46}">
      <dgm:prSet/>
      <dgm:spPr/>
      <dgm:t>
        <a:bodyPr/>
        <a:lstStyle/>
        <a:p>
          <a:endParaRPr lang="hr-HR"/>
        </a:p>
      </dgm:t>
    </dgm:pt>
    <dgm:pt modelId="{68F98646-082D-4F55-A710-9365E1DC3AF5}" type="sibTrans" cxnId="{1A739E82-AC67-4E21-AEA5-F52A01589A46}">
      <dgm:prSet/>
      <dgm:spPr/>
      <dgm:t>
        <a:bodyPr/>
        <a:lstStyle/>
        <a:p>
          <a:endParaRPr lang="hr-HR"/>
        </a:p>
      </dgm:t>
    </dgm:pt>
    <dgm:pt modelId="{B0908966-7495-406D-A53F-FD5D1FFF0692}">
      <dgm:prSet custT="1"/>
      <dgm:spPr/>
      <dgm:t>
        <a:bodyPr/>
        <a:lstStyle/>
        <a:p>
          <a:pPr eaLnBrk="1" latinLnBrk="0"/>
          <a:r>
            <a:rPr lang="hr-HR" altLang="en-US" sz="2400" dirty="0" smtClean="0"/>
            <a:t> integrative therapy</a:t>
          </a:r>
        </a:p>
      </dgm:t>
    </dgm:pt>
    <dgm:pt modelId="{2697EB8D-8151-43B6-AE49-73374ABF10C1}" type="parTrans" cxnId="{A6B7C948-78A4-4C45-B9A4-02CC47AFA274}">
      <dgm:prSet/>
      <dgm:spPr/>
      <dgm:t>
        <a:bodyPr/>
        <a:lstStyle/>
        <a:p>
          <a:endParaRPr lang="hr-HR"/>
        </a:p>
      </dgm:t>
    </dgm:pt>
    <dgm:pt modelId="{0393BD05-711F-48D3-94F9-65246A48F6D1}" type="sibTrans" cxnId="{A6B7C948-78A4-4C45-B9A4-02CC47AFA274}">
      <dgm:prSet/>
      <dgm:spPr/>
      <dgm:t>
        <a:bodyPr/>
        <a:lstStyle/>
        <a:p>
          <a:endParaRPr lang="hr-HR"/>
        </a:p>
      </dgm:t>
    </dgm:pt>
    <dgm:pt modelId="{52B6413E-DC51-4106-B369-B1555D11D55C}" type="pres">
      <dgm:prSet presAssocID="{2AECB70A-2BC7-4174-993D-58457B19D7B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F03F461C-F288-4FDC-90D9-A284818400EA}" type="pres">
      <dgm:prSet presAssocID="{8EBE3930-80BE-443A-B43E-DA9935231915}" presName="root" presStyleCnt="0">
        <dgm:presLayoutVars>
          <dgm:chMax/>
          <dgm:chPref/>
        </dgm:presLayoutVars>
      </dgm:prSet>
      <dgm:spPr/>
    </dgm:pt>
    <dgm:pt modelId="{9DEBB035-6327-452D-A6E9-D57AABFA624C}" type="pres">
      <dgm:prSet presAssocID="{8EBE3930-80BE-443A-B43E-DA9935231915}" presName="rootComposite" presStyleCnt="0">
        <dgm:presLayoutVars/>
      </dgm:prSet>
      <dgm:spPr/>
    </dgm:pt>
    <dgm:pt modelId="{4D8BA997-317B-4FEB-9871-F78D35B0ADF6}" type="pres">
      <dgm:prSet presAssocID="{8EBE3930-80BE-443A-B43E-DA9935231915}" presName="ParentAccent" presStyleLbl="alignNode1" presStyleIdx="0" presStyleCnt="1"/>
      <dgm:spPr/>
    </dgm:pt>
    <dgm:pt modelId="{565610EF-8D8D-44C6-8A1F-76C1FC1AAC6F}" type="pres">
      <dgm:prSet presAssocID="{8EBE3930-80BE-443A-B43E-DA9935231915}" presName="ParentSmallAccent" presStyleLbl="fgAcc1" presStyleIdx="0" presStyleCnt="1"/>
      <dgm:spPr/>
    </dgm:pt>
    <dgm:pt modelId="{91618BAD-C745-46BA-9D62-1BE164C67B05}" type="pres">
      <dgm:prSet presAssocID="{8EBE3930-80BE-443A-B43E-DA9935231915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99229F-1FB8-4694-8924-B565794B5ACC}" type="pres">
      <dgm:prSet presAssocID="{8EBE3930-80BE-443A-B43E-DA9935231915}" presName="childShape" presStyleCnt="0">
        <dgm:presLayoutVars>
          <dgm:chMax val="0"/>
          <dgm:chPref val="0"/>
        </dgm:presLayoutVars>
      </dgm:prSet>
      <dgm:spPr/>
    </dgm:pt>
    <dgm:pt modelId="{05391C97-AAF3-43C2-9B16-80881B0FD6F4}" type="pres">
      <dgm:prSet presAssocID="{3C26569A-217A-4C6D-8D66-BC51985DF3A3}" presName="childComposite" presStyleCnt="0">
        <dgm:presLayoutVars>
          <dgm:chMax val="0"/>
          <dgm:chPref val="0"/>
        </dgm:presLayoutVars>
      </dgm:prSet>
      <dgm:spPr/>
    </dgm:pt>
    <dgm:pt modelId="{9B25932F-D496-4FCE-B80C-114FF13CA4AC}" type="pres">
      <dgm:prSet presAssocID="{3C26569A-217A-4C6D-8D66-BC51985DF3A3}" presName="ChildAccent" presStyleLbl="solidFgAcc1" presStyleIdx="0" presStyleCnt="8"/>
      <dgm:spPr/>
    </dgm:pt>
    <dgm:pt modelId="{1E09828D-DC08-433D-9B68-2EA8E16FE156}" type="pres">
      <dgm:prSet presAssocID="{3C26569A-217A-4C6D-8D66-BC51985DF3A3}" presName="Child" presStyleLbl="revTx" presStyleIdx="1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F85902-85A4-442B-9C14-87B9E160544F}" type="pres">
      <dgm:prSet presAssocID="{B53E161B-6B09-48A3-BCDD-E8DA4782D243}" presName="childComposite" presStyleCnt="0">
        <dgm:presLayoutVars>
          <dgm:chMax val="0"/>
          <dgm:chPref val="0"/>
        </dgm:presLayoutVars>
      </dgm:prSet>
      <dgm:spPr/>
    </dgm:pt>
    <dgm:pt modelId="{CA493E6E-98B9-46F9-8150-6A016E9F26EF}" type="pres">
      <dgm:prSet presAssocID="{B53E161B-6B09-48A3-BCDD-E8DA4782D243}" presName="ChildAccent" presStyleLbl="solidFgAcc1" presStyleIdx="1" presStyleCnt="8"/>
      <dgm:spPr/>
    </dgm:pt>
    <dgm:pt modelId="{04F377B0-7DFE-44CA-8D27-DB765F5AAA40}" type="pres">
      <dgm:prSet presAssocID="{B53E161B-6B09-48A3-BCDD-E8DA4782D243}" presName="Child" presStyleLbl="revTx" presStyleIdx="2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CC6948-FEA0-4635-BDA3-F742202F78D0}" type="pres">
      <dgm:prSet presAssocID="{0BCD4BEB-1867-427A-9015-830235323C79}" presName="childComposite" presStyleCnt="0">
        <dgm:presLayoutVars>
          <dgm:chMax val="0"/>
          <dgm:chPref val="0"/>
        </dgm:presLayoutVars>
      </dgm:prSet>
      <dgm:spPr/>
    </dgm:pt>
    <dgm:pt modelId="{AA05B8E2-9912-4856-B199-852C81AF604F}" type="pres">
      <dgm:prSet presAssocID="{0BCD4BEB-1867-427A-9015-830235323C79}" presName="ChildAccent" presStyleLbl="solidFgAcc1" presStyleIdx="2" presStyleCnt="8"/>
      <dgm:spPr/>
    </dgm:pt>
    <dgm:pt modelId="{1B9E88F7-F896-4A9A-9925-7BA95061697E}" type="pres">
      <dgm:prSet presAssocID="{0BCD4BEB-1867-427A-9015-830235323C79}" presName="Child" presStyleLbl="revTx" presStyleIdx="3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78B702-7706-4B8D-B025-F1AFD689C26B}" type="pres">
      <dgm:prSet presAssocID="{656582FE-BB60-424A-8053-579ABF065FCF}" presName="childComposite" presStyleCnt="0">
        <dgm:presLayoutVars>
          <dgm:chMax val="0"/>
          <dgm:chPref val="0"/>
        </dgm:presLayoutVars>
      </dgm:prSet>
      <dgm:spPr/>
    </dgm:pt>
    <dgm:pt modelId="{B07EE146-BEBD-44D7-9DFB-BB187C0B9F8B}" type="pres">
      <dgm:prSet presAssocID="{656582FE-BB60-424A-8053-579ABF065FCF}" presName="ChildAccent" presStyleLbl="solidFgAcc1" presStyleIdx="3" presStyleCnt="8"/>
      <dgm:spPr/>
    </dgm:pt>
    <dgm:pt modelId="{C10DB31B-F61C-4F34-BEE6-2981A63C4334}" type="pres">
      <dgm:prSet presAssocID="{656582FE-BB60-424A-8053-579ABF065FCF}" presName="Child" presStyleLbl="revTx" presStyleIdx="4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D87CCF-F777-412E-A7B4-F4CFED65C57D}" type="pres">
      <dgm:prSet presAssocID="{F488E109-C9DA-45A7-AC38-1DCC091D2693}" presName="childComposite" presStyleCnt="0">
        <dgm:presLayoutVars>
          <dgm:chMax val="0"/>
          <dgm:chPref val="0"/>
        </dgm:presLayoutVars>
      </dgm:prSet>
      <dgm:spPr/>
    </dgm:pt>
    <dgm:pt modelId="{97C82187-3DB7-48FD-8BFC-EE7C8C6DF040}" type="pres">
      <dgm:prSet presAssocID="{F488E109-C9DA-45A7-AC38-1DCC091D2693}" presName="ChildAccent" presStyleLbl="solidFgAcc1" presStyleIdx="4" presStyleCnt="8"/>
      <dgm:spPr/>
    </dgm:pt>
    <dgm:pt modelId="{D845CFE9-FA58-47BC-AA95-94B167F75C50}" type="pres">
      <dgm:prSet presAssocID="{F488E109-C9DA-45A7-AC38-1DCC091D2693}" presName="Child" presStyleLbl="revTx" presStyleIdx="5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01B14C-610F-4148-A0E6-3129E3A6E0FC}" type="pres">
      <dgm:prSet presAssocID="{FAEE786D-9082-4449-BAA2-B4630E89DE89}" presName="childComposite" presStyleCnt="0">
        <dgm:presLayoutVars>
          <dgm:chMax val="0"/>
          <dgm:chPref val="0"/>
        </dgm:presLayoutVars>
      </dgm:prSet>
      <dgm:spPr/>
    </dgm:pt>
    <dgm:pt modelId="{80B0D640-5963-4C25-BAFC-5FDA59F8400B}" type="pres">
      <dgm:prSet presAssocID="{FAEE786D-9082-4449-BAA2-B4630E89DE89}" presName="ChildAccent" presStyleLbl="solidFgAcc1" presStyleIdx="5" presStyleCnt="8"/>
      <dgm:spPr/>
    </dgm:pt>
    <dgm:pt modelId="{7E43F1F2-97DC-4347-9EEA-B3A10CCD1FA2}" type="pres">
      <dgm:prSet presAssocID="{FAEE786D-9082-4449-BAA2-B4630E89DE89}" presName="Child" presStyleLbl="revTx" presStyleIdx="6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EEBBDD-2E0D-4E7B-BA05-E4C7AF81699F}" type="pres">
      <dgm:prSet presAssocID="{339C225E-BB84-482B-9D11-B7ED6F458A25}" presName="childComposite" presStyleCnt="0">
        <dgm:presLayoutVars>
          <dgm:chMax val="0"/>
          <dgm:chPref val="0"/>
        </dgm:presLayoutVars>
      </dgm:prSet>
      <dgm:spPr/>
    </dgm:pt>
    <dgm:pt modelId="{C092D938-0CA3-46EE-A517-16C5807C12B5}" type="pres">
      <dgm:prSet presAssocID="{339C225E-BB84-482B-9D11-B7ED6F458A25}" presName="ChildAccent" presStyleLbl="solidFgAcc1" presStyleIdx="6" presStyleCnt="8"/>
      <dgm:spPr/>
    </dgm:pt>
    <dgm:pt modelId="{E444866D-0314-47D3-9485-552F13A48F41}" type="pres">
      <dgm:prSet presAssocID="{339C225E-BB84-482B-9D11-B7ED6F458A25}" presName="Child" presStyleLbl="revTx" presStyleIdx="7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D8468F-8BA9-4600-9970-B5CDAC6C17BB}" type="pres">
      <dgm:prSet presAssocID="{B0908966-7495-406D-A53F-FD5D1FFF0692}" presName="childComposite" presStyleCnt="0">
        <dgm:presLayoutVars>
          <dgm:chMax val="0"/>
          <dgm:chPref val="0"/>
        </dgm:presLayoutVars>
      </dgm:prSet>
      <dgm:spPr/>
    </dgm:pt>
    <dgm:pt modelId="{22B1BAB5-E3D3-4F1D-97F3-F60A15884C6A}" type="pres">
      <dgm:prSet presAssocID="{B0908966-7495-406D-A53F-FD5D1FFF0692}" presName="ChildAccent" presStyleLbl="solidFgAcc1" presStyleIdx="7" presStyleCnt="8"/>
      <dgm:spPr/>
    </dgm:pt>
    <dgm:pt modelId="{4EAE545F-3483-4743-8D07-804632B12D89}" type="pres">
      <dgm:prSet presAssocID="{B0908966-7495-406D-A53F-FD5D1FFF0692}" presName="Child" presStyleLbl="revTx" presStyleIdx="8" presStyleCnt="9" custScaleX="123760" custLinFactNeighborX="1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116278-6738-4772-A83A-6F9FE1FAF4D7}" type="presOf" srcId="{FAEE786D-9082-4449-BAA2-B4630E89DE89}" destId="{7E43F1F2-97DC-4347-9EEA-B3A10CCD1FA2}" srcOrd="0" destOrd="0" presId="urn:microsoft.com/office/officeart/2008/layout/SquareAccentList"/>
    <dgm:cxn modelId="{FE4D8B50-8280-454E-97A3-FDEF22AFC41A}" type="presOf" srcId="{B53E161B-6B09-48A3-BCDD-E8DA4782D243}" destId="{04F377B0-7DFE-44CA-8D27-DB765F5AAA40}" srcOrd="0" destOrd="0" presId="urn:microsoft.com/office/officeart/2008/layout/SquareAccentList"/>
    <dgm:cxn modelId="{A6B7C948-78A4-4C45-B9A4-02CC47AFA274}" srcId="{8EBE3930-80BE-443A-B43E-DA9935231915}" destId="{B0908966-7495-406D-A53F-FD5D1FFF0692}" srcOrd="7" destOrd="0" parTransId="{2697EB8D-8151-43B6-AE49-73374ABF10C1}" sibTransId="{0393BD05-711F-48D3-94F9-65246A48F6D1}"/>
    <dgm:cxn modelId="{E350D9CA-F9BD-4A1E-B88C-0D785380B0F6}" srcId="{8EBE3930-80BE-443A-B43E-DA9935231915}" destId="{F488E109-C9DA-45A7-AC38-1DCC091D2693}" srcOrd="4" destOrd="0" parTransId="{15CDDDFD-AC47-4E77-A760-1CC07082B766}" sibTransId="{9B17C5C2-754D-4B32-9EF3-DF33489CB2C6}"/>
    <dgm:cxn modelId="{B0B9698D-E262-4FA5-88A4-E512446B6DE6}" type="presOf" srcId="{3C26569A-217A-4C6D-8D66-BC51985DF3A3}" destId="{1E09828D-DC08-433D-9B68-2EA8E16FE156}" srcOrd="0" destOrd="0" presId="urn:microsoft.com/office/officeart/2008/layout/SquareAccentList"/>
    <dgm:cxn modelId="{EDB5F643-D672-4CF3-8C7D-24CD5EE49D33}" srcId="{8EBE3930-80BE-443A-B43E-DA9935231915}" destId="{0BCD4BEB-1867-427A-9015-830235323C79}" srcOrd="2" destOrd="0" parTransId="{176DA564-DA3E-4438-80F7-84802FA3EE61}" sibTransId="{F8746ED4-F10F-4677-B7CE-99554A2843FF}"/>
    <dgm:cxn modelId="{6C4809B5-0EE5-4BD1-9E3D-90AAB17719D2}" srcId="{8EBE3930-80BE-443A-B43E-DA9935231915}" destId="{3C26569A-217A-4C6D-8D66-BC51985DF3A3}" srcOrd="0" destOrd="0" parTransId="{3CA7C7E7-7EDE-4EBC-9D19-7F51A48D8B59}" sibTransId="{AFA6C77B-D274-40D5-B8C2-FC73987E8E78}"/>
    <dgm:cxn modelId="{29DF4E09-147B-410F-9628-91C12F4A6510}" type="presOf" srcId="{339C225E-BB84-482B-9D11-B7ED6F458A25}" destId="{E444866D-0314-47D3-9485-552F13A48F41}" srcOrd="0" destOrd="0" presId="urn:microsoft.com/office/officeart/2008/layout/SquareAccentList"/>
    <dgm:cxn modelId="{F00B185A-1511-4178-9E41-7557F0DE2EB9}" type="presOf" srcId="{B0908966-7495-406D-A53F-FD5D1FFF0692}" destId="{4EAE545F-3483-4743-8D07-804632B12D89}" srcOrd="0" destOrd="0" presId="urn:microsoft.com/office/officeart/2008/layout/SquareAccentList"/>
    <dgm:cxn modelId="{C621F6E5-6C66-42BE-AC6F-FCC0F4296042}" type="presOf" srcId="{0BCD4BEB-1867-427A-9015-830235323C79}" destId="{1B9E88F7-F896-4A9A-9925-7BA95061697E}" srcOrd="0" destOrd="0" presId="urn:microsoft.com/office/officeart/2008/layout/SquareAccentList"/>
    <dgm:cxn modelId="{37858A18-531C-438C-BEC2-BA48866A3BAB}" type="presOf" srcId="{8EBE3930-80BE-443A-B43E-DA9935231915}" destId="{91618BAD-C745-46BA-9D62-1BE164C67B05}" srcOrd="0" destOrd="0" presId="urn:microsoft.com/office/officeart/2008/layout/SquareAccentList"/>
    <dgm:cxn modelId="{40969B93-D673-43A1-B4E9-144E433DD561}" type="presOf" srcId="{F488E109-C9DA-45A7-AC38-1DCC091D2693}" destId="{D845CFE9-FA58-47BC-AA95-94B167F75C50}" srcOrd="0" destOrd="0" presId="urn:microsoft.com/office/officeart/2008/layout/SquareAccentList"/>
    <dgm:cxn modelId="{1A739E82-AC67-4E21-AEA5-F52A01589A46}" srcId="{8EBE3930-80BE-443A-B43E-DA9935231915}" destId="{339C225E-BB84-482B-9D11-B7ED6F458A25}" srcOrd="6" destOrd="0" parTransId="{EF9A378B-267C-4F5F-A3AB-23103393E079}" sibTransId="{68F98646-082D-4F55-A710-9365E1DC3AF5}"/>
    <dgm:cxn modelId="{35FAC0B0-46A0-42CB-B54D-5966BD838580}" srcId="{8EBE3930-80BE-443A-B43E-DA9935231915}" destId="{B53E161B-6B09-48A3-BCDD-E8DA4782D243}" srcOrd="1" destOrd="0" parTransId="{44D0CAC9-FAB5-451B-BDEC-4D1A31B1BD8F}" sibTransId="{EE629CD5-A1CF-43B9-8EC6-30BBA475694D}"/>
    <dgm:cxn modelId="{B4314232-6831-4C88-9384-2DBE433329B3}" srcId="{2AECB70A-2BC7-4174-993D-58457B19D7B0}" destId="{8EBE3930-80BE-443A-B43E-DA9935231915}" srcOrd="0" destOrd="0" parTransId="{924D6B90-BB03-4B1A-ADCC-D8F66F07EFA1}" sibTransId="{CA0458FE-E10B-4F9E-B994-3FDCF4DAD402}"/>
    <dgm:cxn modelId="{A7BB9FE4-E9ED-470E-8D90-E5BEA39C6F03}" srcId="{8EBE3930-80BE-443A-B43E-DA9935231915}" destId="{FAEE786D-9082-4449-BAA2-B4630E89DE89}" srcOrd="5" destOrd="0" parTransId="{2A923844-9887-446C-BCF0-EF219B82626C}" sibTransId="{62B4AEAF-6CFD-47D9-BD06-8352FE528EB0}"/>
    <dgm:cxn modelId="{87469490-BB56-4905-B887-6EDB76DB0C41}" type="presOf" srcId="{2AECB70A-2BC7-4174-993D-58457B19D7B0}" destId="{52B6413E-DC51-4106-B369-B1555D11D55C}" srcOrd="0" destOrd="0" presId="urn:microsoft.com/office/officeart/2008/layout/SquareAccentList"/>
    <dgm:cxn modelId="{5BAB4D7B-E5BE-4826-89E2-C518E68B1891}" srcId="{8EBE3930-80BE-443A-B43E-DA9935231915}" destId="{656582FE-BB60-424A-8053-579ABF065FCF}" srcOrd="3" destOrd="0" parTransId="{4706729E-069A-41CB-943D-72C191B931BC}" sibTransId="{681536EB-2AB1-4D73-BC7C-A854BE5B0A17}"/>
    <dgm:cxn modelId="{47761FE5-3034-4A45-A854-BFF93FDA9505}" type="presOf" srcId="{656582FE-BB60-424A-8053-579ABF065FCF}" destId="{C10DB31B-F61C-4F34-BEE6-2981A63C4334}" srcOrd="0" destOrd="0" presId="urn:microsoft.com/office/officeart/2008/layout/SquareAccentList"/>
    <dgm:cxn modelId="{282DA614-CE80-41D5-B38A-50ACC6E735C6}" type="presParOf" srcId="{52B6413E-DC51-4106-B369-B1555D11D55C}" destId="{F03F461C-F288-4FDC-90D9-A284818400EA}" srcOrd="0" destOrd="0" presId="urn:microsoft.com/office/officeart/2008/layout/SquareAccentList"/>
    <dgm:cxn modelId="{9F87FD6B-978E-453C-90B0-1FAB07B11AA0}" type="presParOf" srcId="{F03F461C-F288-4FDC-90D9-A284818400EA}" destId="{9DEBB035-6327-452D-A6E9-D57AABFA624C}" srcOrd="0" destOrd="0" presId="urn:microsoft.com/office/officeart/2008/layout/SquareAccentList"/>
    <dgm:cxn modelId="{ED3F4DCE-D495-4C1F-819C-8C49904EF0D4}" type="presParOf" srcId="{9DEBB035-6327-452D-A6E9-D57AABFA624C}" destId="{4D8BA997-317B-4FEB-9871-F78D35B0ADF6}" srcOrd="0" destOrd="0" presId="urn:microsoft.com/office/officeart/2008/layout/SquareAccentList"/>
    <dgm:cxn modelId="{D9F1BD8B-7269-4112-AEC7-ABA20068C556}" type="presParOf" srcId="{9DEBB035-6327-452D-A6E9-D57AABFA624C}" destId="{565610EF-8D8D-44C6-8A1F-76C1FC1AAC6F}" srcOrd="1" destOrd="0" presId="urn:microsoft.com/office/officeart/2008/layout/SquareAccentList"/>
    <dgm:cxn modelId="{E13E7775-4621-4B22-B811-0659DFD2B931}" type="presParOf" srcId="{9DEBB035-6327-452D-A6E9-D57AABFA624C}" destId="{91618BAD-C745-46BA-9D62-1BE164C67B05}" srcOrd="2" destOrd="0" presId="urn:microsoft.com/office/officeart/2008/layout/SquareAccentList"/>
    <dgm:cxn modelId="{FBE9AABB-E566-4DD7-B070-C8673AF5C6B3}" type="presParOf" srcId="{F03F461C-F288-4FDC-90D9-A284818400EA}" destId="{1599229F-1FB8-4694-8924-B565794B5ACC}" srcOrd="1" destOrd="0" presId="urn:microsoft.com/office/officeart/2008/layout/SquareAccentList"/>
    <dgm:cxn modelId="{64FBCC6F-C96A-46B3-BEE4-2BBB2C91FD49}" type="presParOf" srcId="{1599229F-1FB8-4694-8924-B565794B5ACC}" destId="{05391C97-AAF3-43C2-9B16-80881B0FD6F4}" srcOrd="0" destOrd="0" presId="urn:microsoft.com/office/officeart/2008/layout/SquareAccentList"/>
    <dgm:cxn modelId="{31C6BF08-D81C-4B32-B491-5314B0386B81}" type="presParOf" srcId="{05391C97-AAF3-43C2-9B16-80881B0FD6F4}" destId="{9B25932F-D496-4FCE-B80C-114FF13CA4AC}" srcOrd="0" destOrd="0" presId="urn:microsoft.com/office/officeart/2008/layout/SquareAccentList"/>
    <dgm:cxn modelId="{F3FE288E-3253-4EA7-9566-E48BE02A5A16}" type="presParOf" srcId="{05391C97-AAF3-43C2-9B16-80881B0FD6F4}" destId="{1E09828D-DC08-433D-9B68-2EA8E16FE156}" srcOrd="1" destOrd="0" presId="urn:microsoft.com/office/officeart/2008/layout/SquareAccentList"/>
    <dgm:cxn modelId="{9AF27FF5-A743-4929-AA3D-6B60EC14A9EA}" type="presParOf" srcId="{1599229F-1FB8-4694-8924-B565794B5ACC}" destId="{F9F85902-85A4-442B-9C14-87B9E160544F}" srcOrd="1" destOrd="0" presId="urn:microsoft.com/office/officeart/2008/layout/SquareAccentList"/>
    <dgm:cxn modelId="{85BEA63F-EC27-4D3B-9636-134E483E6034}" type="presParOf" srcId="{F9F85902-85A4-442B-9C14-87B9E160544F}" destId="{CA493E6E-98B9-46F9-8150-6A016E9F26EF}" srcOrd="0" destOrd="0" presId="urn:microsoft.com/office/officeart/2008/layout/SquareAccentList"/>
    <dgm:cxn modelId="{3BE55003-503F-476D-8C2A-4364FC19CE18}" type="presParOf" srcId="{F9F85902-85A4-442B-9C14-87B9E160544F}" destId="{04F377B0-7DFE-44CA-8D27-DB765F5AAA40}" srcOrd="1" destOrd="0" presId="urn:microsoft.com/office/officeart/2008/layout/SquareAccentList"/>
    <dgm:cxn modelId="{2BAED737-E698-48BA-AE78-1982BDDF6E37}" type="presParOf" srcId="{1599229F-1FB8-4694-8924-B565794B5ACC}" destId="{41CC6948-FEA0-4635-BDA3-F742202F78D0}" srcOrd="2" destOrd="0" presId="urn:microsoft.com/office/officeart/2008/layout/SquareAccentList"/>
    <dgm:cxn modelId="{D250A637-5FCD-4EA3-B725-EFE048456792}" type="presParOf" srcId="{41CC6948-FEA0-4635-BDA3-F742202F78D0}" destId="{AA05B8E2-9912-4856-B199-852C81AF604F}" srcOrd="0" destOrd="0" presId="urn:microsoft.com/office/officeart/2008/layout/SquareAccentList"/>
    <dgm:cxn modelId="{A4B25890-84C7-41B4-A759-BE756F3269ED}" type="presParOf" srcId="{41CC6948-FEA0-4635-BDA3-F742202F78D0}" destId="{1B9E88F7-F896-4A9A-9925-7BA95061697E}" srcOrd="1" destOrd="0" presId="urn:microsoft.com/office/officeart/2008/layout/SquareAccentList"/>
    <dgm:cxn modelId="{B19C98F8-BD7B-4EFE-95B1-CBE349206C73}" type="presParOf" srcId="{1599229F-1FB8-4694-8924-B565794B5ACC}" destId="{F378B702-7706-4B8D-B025-F1AFD689C26B}" srcOrd="3" destOrd="0" presId="urn:microsoft.com/office/officeart/2008/layout/SquareAccentList"/>
    <dgm:cxn modelId="{99203403-4D38-4F01-AF0E-D55CD58C83DF}" type="presParOf" srcId="{F378B702-7706-4B8D-B025-F1AFD689C26B}" destId="{B07EE146-BEBD-44D7-9DFB-BB187C0B9F8B}" srcOrd="0" destOrd="0" presId="urn:microsoft.com/office/officeart/2008/layout/SquareAccentList"/>
    <dgm:cxn modelId="{50BAFD96-1AA5-47CA-A05D-172438FA08CF}" type="presParOf" srcId="{F378B702-7706-4B8D-B025-F1AFD689C26B}" destId="{C10DB31B-F61C-4F34-BEE6-2981A63C4334}" srcOrd="1" destOrd="0" presId="urn:microsoft.com/office/officeart/2008/layout/SquareAccentList"/>
    <dgm:cxn modelId="{DE59CC7F-F9B4-427F-B95E-EC2F8C7BA940}" type="presParOf" srcId="{1599229F-1FB8-4694-8924-B565794B5ACC}" destId="{28D87CCF-F777-412E-A7B4-F4CFED65C57D}" srcOrd="4" destOrd="0" presId="urn:microsoft.com/office/officeart/2008/layout/SquareAccentList"/>
    <dgm:cxn modelId="{13EAA018-620F-476C-B32F-D1533026E486}" type="presParOf" srcId="{28D87CCF-F777-412E-A7B4-F4CFED65C57D}" destId="{97C82187-3DB7-48FD-8BFC-EE7C8C6DF040}" srcOrd="0" destOrd="0" presId="urn:microsoft.com/office/officeart/2008/layout/SquareAccentList"/>
    <dgm:cxn modelId="{5F8D2ACC-AB59-4ECC-B362-1E5A2F11C4CE}" type="presParOf" srcId="{28D87CCF-F777-412E-A7B4-F4CFED65C57D}" destId="{D845CFE9-FA58-47BC-AA95-94B167F75C50}" srcOrd="1" destOrd="0" presId="urn:microsoft.com/office/officeart/2008/layout/SquareAccentList"/>
    <dgm:cxn modelId="{C5B75862-6FF6-4C8E-9BBF-56FCF94D2779}" type="presParOf" srcId="{1599229F-1FB8-4694-8924-B565794B5ACC}" destId="{5001B14C-610F-4148-A0E6-3129E3A6E0FC}" srcOrd="5" destOrd="0" presId="urn:microsoft.com/office/officeart/2008/layout/SquareAccentList"/>
    <dgm:cxn modelId="{55384169-0CA0-4880-B70B-CAC108A7CB59}" type="presParOf" srcId="{5001B14C-610F-4148-A0E6-3129E3A6E0FC}" destId="{80B0D640-5963-4C25-BAFC-5FDA59F8400B}" srcOrd="0" destOrd="0" presId="urn:microsoft.com/office/officeart/2008/layout/SquareAccentList"/>
    <dgm:cxn modelId="{29A43BBE-9237-4FDD-A5E6-B0A77BCD6F33}" type="presParOf" srcId="{5001B14C-610F-4148-A0E6-3129E3A6E0FC}" destId="{7E43F1F2-97DC-4347-9EEA-B3A10CCD1FA2}" srcOrd="1" destOrd="0" presId="urn:microsoft.com/office/officeart/2008/layout/SquareAccentList"/>
    <dgm:cxn modelId="{FFA6DDF0-636D-4429-A467-3B122F161BBE}" type="presParOf" srcId="{1599229F-1FB8-4694-8924-B565794B5ACC}" destId="{71EEBBDD-2E0D-4E7B-BA05-E4C7AF81699F}" srcOrd="6" destOrd="0" presId="urn:microsoft.com/office/officeart/2008/layout/SquareAccentList"/>
    <dgm:cxn modelId="{E404BE03-38FC-4ECE-AA8D-36B6DA129734}" type="presParOf" srcId="{71EEBBDD-2E0D-4E7B-BA05-E4C7AF81699F}" destId="{C092D938-0CA3-46EE-A517-16C5807C12B5}" srcOrd="0" destOrd="0" presId="urn:microsoft.com/office/officeart/2008/layout/SquareAccentList"/>
    <dgm:cxn modelId="{359D343E-20FF-46ED-AFCA-ACE4855BD6CE}" type="presParOf" srcId="{71EEBBDD-2E0D-4E7B-BA05-E4C7AF81699F}" destId="{E444866D-0314-47D3-9485-552F13A48F41}" srcOrd="1" destOrd="0" presId="urn:microsoft.com/office/officeart/2008/layout/SquareAccentList"/>
    <dgm:cxn modelId="{A7AFC72D-C544-4B6F-816C-7AFF72246917}" type="presParOf" srcId="{1599229F-1FB8-4694-8924-B565794B5ACC}" destId="{BDD8468F-8BA9-4600-9970-B5CDAC6C17BB}" srcOrd="7" destOrd="0" presId="urn:microsoft.com/office/officeart/2008/layout/SquareAccentList"/>
    <dgm:cxn modelId="{3B86B7FC-B858-493E-A78E-2D29A601C6EF}" type="presParOf" srcId="{BDD8468F-8BA9-4600-9970-B5CDAC6C17BB}" destId="{22B1BAB5-E3D3-4F1D-97F3-F60A15884C6A}" srcOrd="0" destOrd="0" presId="urn:microsoft.com/office/officeart/2008/layout/SquareAccentList"/>
    <dgm:cxn modelId="{246604E1-7CFB-45CF-933C-22CD0695D390}" type="presParOf" srcId="{BDD8468F-8BA9-4600-9970-B5CDAC6C17BB}" destId="{4EAE545F-3483-4743-8D07-804632B12D8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06BF70-9192-40B1-BC2F-82BFEDB49967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BE3215-055F-42E8-BE97-594F62808818}">
      <dgm:prSet phldrT="[Tekst]"/>
      <dgm:spPr/>
      <dgm:t>
        <a:bodyPr/>
        <a:lstStyle/>
        <a:p>
          <a:r>
            <a:rPr lang="hr-HR" b="1" dirty="0" err="1" smtClean="0"/>
            <a:t>Publishing</a:t>
          </a:r>
          <a:endParaRPr lang="en-US" b="1" dirty="0"/>
        </a:p>
      </dgm:t>
    </dgm:pt>
    <dgm:pt modelId="{6C203869-5ADF-4D84-8C67-181D50C34E31}" type="parTrans" cxnId="{3AF3C167-02F3-4495-A955-AF76727D415F}">
      <dgm:prSet/>
      <dgm:spPr/>
      <dgm:t>
        <a:bodyPr/>
        <a:lstStyle/>
        <a:p>
          <a:endParaRPr lang="en-US"/>
        </a:p>
      </dgm:t>
    </dgm:pt>
    <dgm:pt modelId="{2CCEEBCE-0B6A-4E91-A8C1-2F605EDE20E4}" type="sibTrans" cxnId="{3AF3C167-02F3-4495-A955-AF76727D415F}">
      <dgm:prSet/>
      <dgm:spPr/>
      <dgm:t>
        <a:bodyPr/>
        <a:lstStyle/>
        <a:p>
          <a:endParaRPr lang="en-US"/>
        </a:p>
      </dgm:t>
    </dgm:pt>
    <dgm:pt modelId="{5ADEF42C-F2AC-4679-83DE-E99574871E50}">
      <dgm:prSet phldrT="[Tekst]"/>
      <dgm:spPr/>
      <dgm:t>
        <a:bodyPr/>
        <a:lstStyle/>
        <a:p>
          <a:pPr>
            <a:lnSpc>
              <a:spcPct val="114000"/>
            </a:lnSpc>
          </a:pPr>
          <a:r>
            <a:rPr lang="hr-HR" altLang="x-none" dirty="0" err="1" smtClean="0"/>
            <a:t>distributed</a:t>
          </a:r>
          <a:r>
            <a:rPr lang="hr-HR" altLang="x-none" dirty="0" smtClean="0"/>
            <a:t> </a:t>
          </a:r>
          <a:r>
            <a:rPr lang="hr-HR" altLang="x-none" dirty="0" err="1" smtClean="0"/>
            <a:t>free</a:t>
          </a:r>
          <a:r>
            <a:rPr lang="hr-HR" altLang="x-none" dirty="0" smtClean="0"/>
            <a:t> </a:t>
          </a:r>
          <a:r>
            <a:rPr lang="hr-HR" altLang="x-none" dirty="0" err="1" smtClean="0"/>
            <a:t>of</a:t>
          </a:r>
          <a:r>
            <a:rPr lang="hr-HR" altLang="x-none" dirty="0" smtClean="0"/>
            <a:t> </a:t>
          </a:r>
          <a:r>
            <a:rPr lang="hr-HR" altLang="x-none" dirty="0" err="1" smtClean="0"/>
            <a:t>charge</a:t>
          </a:r>
          <a:r>
            <a:rPr lang="hr-HR" altLang="x-none" dirty="0" smtClean="0"/>
            <a:t> (</a:t>
          </a:r>
          <a:r>
            <a:rPr lang="hr-HR" altLang="x-none" dirty="0" err="1" smtClean="0"/>
            <a:t>funded</a:t>
          </a:r>
          <a:r>
            <a:rPr lang="hr-HR" altLang="x-none" dirty="0" smtClean="0"/>
            <a:t> </a:t>
          </a:r>
          <a:r>
            <a:rPr lang="hr-HR" altLang="x-none" dirty="0" err="1" smtClean="0"/>
            <a:t>by</a:t>
          </a:r>
          <a:r>
            <a:rPr lang="hr-HR" altLang="x-none" dirty="0" smtClean="0"/>
            <a:t> City </a:t>
          </a:r>
          <a:r>
            <a:rPr lang="hr-HR" altLang="x-none" dirty="0" err="1" smtClean="0"/>
            <a:t>of</a:t>
          </a:r>
          <a:r>
            <a:rPr lang="hr-HR" altLang="x-none" dirty="0" smtClean="0"/>
            <a:t> Zagreb)</a:t>
          </a:r>
        </a:p>
      </dgm:t>
    </dgm:pt>
    <dgm:pt modelId="{1865130D-6760-4030-832A-10040796641C}" type="parTrans" cxnId="{218DBF9D-3556-413F-B60D-7712E3E76FB2}">
      <dgm:prSet/>
      <dgm:spPr/>
      <dgm:t>
        <a:bodyPr/>
        <a:lstStyle/>
        <a:p>
          <a:endParaRPr lang="en-US"/>
        </a:p>
      </dgm:t>
    </dgm:pt>
    <dgm:pt modelId="{0DCBCE35-3661-461A-8C37-87D744913B01}" type="sibTrans" cxnId="{218DBF9D-3556-413F-B60D-7712E3E76FB2}">
      <dgm:prSet/>
      <dgm:spPr/>
      <dgm:t>
        <a:bodyPr/>
        <a:lstStyle/>
        <a:p>
          <a:endParaRPr lang="en-US"/>
        </a:p>
      </dgm:t>
    </dgm:pt>
    <dgm:pt modelId="{4C2E784D-EA15-48A2-80C0-AE7BC2462450}">
      <dgm:prSet phldrT="[Tekst]"/>
      <dgm:spPr/>
      <dgm:t>
        <a:bodyPr/>
        <a:lstStyle/>
        <a:p>
          <a:pPr>
            <a:lnSpc>
              <a:spcPct val="114000"/>
            </a:lnSpc>
          </a:pPr>
          <a:r>
            <a:rPr lang="hr-HR" altLang="x-none" dirty="0" smtClean="0"/>
            <a:t>16 </a:t>
          </a:r>
          <a:r>
            <a:rPr lang="hr-HR" altLang="x-none" dirty="0" err="1" smtClean="0"/>
            <a:t>publications</a:t>
          </a:r>
          <a:r>
            <a:rPr lang="hr-HR" altLang="x-none" dirty="0" smtClean="0"/>
            <a:t>, 400 000 </a:t>
          </a:r>
          <a:r>
            <a:rPr lang="hr-HR" altLang="x-none" dirty="0" err="1" smtClean="0"/>
            <a:t>copies</a:t>
          </a:r>
          <a:endParaRPr lang="en-US" dirty="0"/>
        </a:p>
      </dgm:t>
    </dgm:pt>
    <dgm:pt modelId="{BCC12DE3-28EC-492A-9294-97690BD3BFA6}" type="parTrans" cxnId="{F18B7660-DFF5-4107-AE48-F36E08611DC1}">
      <dgm:prSet/>
      <dgm:spPr/>
      <dgm:t>
        <a:bodyPr/>
        <a:lstStyle/>
        <a:p>
          <a:endParaRPr lang="en-US"/>
        </a:p>
      </dgm:t>
    </dgm:pt>
    <dgm:pt modelId="{7ECD1D27-CD17-4C56-8A03-366DA079E425}" type="sibTrans" cxnId="{F18B7660-DFF5-4107-AE48-F36E08611DC1}">
      <dgm:prSet/>
      <dgm:spPr/>
      <dgm:t>
        <a:bodyPr/>
        <a:lstStyle/>
        <a:p>
          <a:endParaRPr lang="en-US"/>
        </a:p>
      </dgm:t>
    </dgm:pt>
    <dgm:pt modelId="{25933021-0F54-47B2-BCBC-783D1485493F}">
      <dgm:prSet phldrT="[Tekst]"/>
      <dgm:spPr/>
      <dgm:t>
        <a:bodyPr/>
        <a:lstStyle/>
        <a:p>
          <a:pPr>
            <a:lnSpc>
              <a:spcPct val="114000"/>
            </a:lnSpc>
          </a:pPr>
          <a:r>
            <a:rPr lang="hr-HR" altLang="x-none" dirty="0" err="1" smtClean="0"/>
            <a:t>also</a:t>
          </a:r>
          <a:r>
            <a:rPr lang="hr-HR" altLang="x-none" dirty="0" smtClean="0"/>
            <a:t> </a:t>
          </a:r>
          <a:r>
            <a:rPr lang="hr-HR" altLang="x-none" dirty="0" err="1" smtClean="0"/>
            <a:t>available</a:t>
          </a:r>
          <a:r>
            <a:rPr lang="hr-HR" altLang="x-none" dirty="0" smtClean="0"/>
            <a:t> </a:t>
          </a:r>
          <a:r>
            <a:rPr lang="hr-HR" altLang="x-none" dirty="0" err="1" smtClean="0"/>
            <a:t>online</a:t>
          </a:r>
          <a:endParaRPr lang="en-US" dirty="0"/>
        </a:p>
      </dgm:t>
    </dgm:pt>
    <dgm:pt modelId="{C5D0F01A-1D69-49B1-9AFF-BA48367E2772}" type="parTrans" cxnId="{B79DDDDB-1176-4959-8922-0587F50BD2A6}">
      <dgm:prSet/>
      <dgm:spPr/>
      <dgm:t>
        <a:bodyPr/>
        <a:lstStyle/>
        <a:p>
          <a:endParaRPr lang="en-US"/>
        </a:p>
      </dgm:t>
    </dgm:pt>
    <dgm:pt modelId="{A8602DFA-51E3-493C-A421-D7B1FDA1141F}" type="sibTrans" cxnId="{B79DDDDB-1176-4959-8922-0587F50BD2A6}">
      <dgm:prSet/>
      <dgm:spPr/>
      <dgm:t>
        <a:bodyPr/>
        <a:lstStyle/>
        <a:p>
          <a:endParaRPr lang="en-US"/>
        </a:p>
      </dgm:t>
    </dgm:pt>
    <dgm:pt modelId="{72A8AE66-D06C-4E9F-8E10-10CBEF9A27F7}">
      <dgm:prSet phldrT="[Tekst]" custT="1"/>
      <dgm:spPr/>
      <dgm:t>
        <a:bodyPr/>
        <a:lstStyle/>
        <a:p>
          <a:pPr>
            <a:lnSpc>
              <a:spcPct val="114000"/>
            </a:lnSpc>
          </a:pPr>
          <a:r>
            <a:rPr lang="hr-HR" altLang="x-none" sz="2500" dirty="0" err="1" smtClean="0"/>
            <a:t>prevention</a:t>
          </a:r>
          <a:r>
            <a:rPr lang="hr-HR" altLang="x-none" sz="2500" dirty="0" smtClean="0"/>
            <a:t> </a:t>
          </a:r>
          <a:r>
            <a:rPr lang="hr-HR" altLang="x-none" sz="2500" dirty="0" err="1" smtClean="0"/>
            <a:t>and</a:t>
          </a:r>
          <a:r>
            <a:rPr lang="hr-HR" altLang="x-none" sz="2500" dirty="0" smtClean="0"/>
            <a:t> </a:t>
          </a:r>
          <a:r>
            <a:rPr lang="hr-HR" altLang="x-none" sz="2500" dirty="0" err="1" smtClean="0"/>
            <a:t>intervention</a:t>
          </a:r>
          <a:endParaRPr lang="en-US" sz="2500" dirty="0"/>
        </a:p>
      </dgm:t>
    </dgm:pt>
    <dgm:pt modelId="{EE55F93E-71C4-490D-B47E-14A8D00727C1}" type="parTrans" cxnId="{4729A2CF-9217-42CF-909E-61F86BCCD0CD}">
      <dgm:prSet/>
      <dgm:spPr/>
      <dgm:t>
        <a:bodyPr/>
        <a:lstStyle/>
        <a:p>
          <a:endParaRPr lang="en-US"/>
        </a:p>
      </dgm:t>
    </dgm:pt>
    <dgm:pt modelId="{FABD89DE-407C-4301-A713-E97565B8CC13}" type="sibTrans" cxnId="{4729A2CF-9217-42CF-909E-61F86BCCD0CD}">
      <dgm:prSet/>
      <dgm:spPr/>
      <dgm:t>
        <a:bodyPr/>
        <a:lstStyle/>
        <a:p>
          <a:endParaRPr lang="en-US"/>
        </a:p>
      </dgm:t>
    </dgm:pt>
    <dgm:pt modelId="{6C8DB8D1-C594-4C83-B421-4E4311D4B468}" type="pres">
      <dgm:prSet presAssocID="{5D06BF70-9192-40B1-BC2F-82BFEDB4996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0ACA54FC-897D-4282-BB54-30FC42C0A39A}" type="pres">
      <dgm:prSet presAssocID="{4BBE3215-055F-42E8-BE97-594F6280881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hr-HR"/>
        </a:p>
      </dgm:t>
    </dgm:pt>
    <dgm:pt modelId="{B61ACD7E-2990-4C0F-84BB-11812FAF263F}" type="pres">
      <dgm:prSet presAssocID="{5ADEF42C-F2AC-4679-83DE-E99574871E50}" presName="Accent" presStyleLbl="node1" presStyleIdx="1" presStyleCnt="2"/>
      <dgm:spPr/>
      <dgm:t>
        <a:bodyPr/>
        <a:lstStyle/>
        <a:p>
          <a:endParaRPr lang="hr-HR"/>
        </a:p>
      </dgm:t>
    </dgm:pt>
    <dgm:pt modelId="{70E14FB9-681D-4F24-A3CA-0CE84218F417}" type="pres">
      <dgm:prSet presAssocID="{5ADEF42C-F2AC-4679-83DE-E99574871E50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0C8F834-06C9-497D-90BB-8D7CC63AA678}" type="pres">
      <dgm:prSet presAssocID="{5ADEF42C-F2AC-4679-83DE-E99574871E50}" presName="Child1" presStyleLbl="revTx" presStyleIdx="0" presStyleCnt="4" custScaleX="116306" custLinFactNeighborX="1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49B70-A358-4B42-8482-620CEF11A482}" type="pres">
      <dgm:prSet presAssocID="{4C2E784D-EA15-48A2-80C0-AE7BC2462450}" presName="Image2" presStyleCnt="0"/>
      <dgm:spPr/>
      <dgm:t>
        <a:bodyPr/>
        <a:lstStyle/>
        <a:p>
          <a:endParaRPr lang="hr-HR"/>
        </a:p>
      </dgm:t>
    </dgm:pt>
    <dgm:pt modelId="{00317308-ADEC-446E-9508-0E77D1F6589E}" type="pres">
      <dgm:prSet presAssocID="{4C2E784D-EA15-48A2-80C0-AE7BC2462450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A2EE1B-C591-483E-98C3-524F02F97E12}" type="pres">
      <dgm:prSet presAssocID="{4C2E784D-EA15-48A2-80C0-AE7BC2462450}" presName="Child2" presStyleLbl="revTx" presStyleIdx="1" presStyleCnt="4" custScaleX="115390" custLinFactNeighborX="8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6B601-6A36-41BA-9CA7-A36DBF3C0A84}" type="pres">
      <dgm:prSet presAssocID="{25933021-0F54-47B2-BCBC-783D1485493F}" presName="Image3" presStyleCnt="0"/>
      <dgm:spPr/>
      <dgm:t>
        <a:bodyPr/>
        <a:lstStyle/>
        <a:p>
          <a:endParaRPr lang="hr-HR"/>
        </a:p>
      </dgm:t>
    </dgm:pt>
    <dgm:pt modelId="{FDA6935B-EBFB-427E-95EC-9E313E979085}" type="pres">
      <dgm:prSet presAssocID="{25933021-0F54-47B2-BCBC-783D1485493F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C4FE88B-1E61-4081-815D-4C10BB24A4B3}" type="pres">
      <dgm:prSet presAssocID="{25933021-0F54-47B2-BCBC-783D1485493F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093A8-2654-4B33-AD05-21159F2049C0}" type="pres">
      <dgm:prSet presAssocID="{72A8AE66-D06C-4E9F-8E10-10CBEF9A27F7}" presName="Image4" presStyleCnt="0"/>
      <dgm:spPr/>
      <dgm:t>
        <a:bodyPr/>
        <a:lstStyle/>
        <a:p>
          <a:endParaRPr lang="hr-HR"/>
        </a:p>
      </dgm:t>
    </dgm:pt>
    <dgm:pt modelId="{D7075FD3-8EC0-47FA-9083-F7243E477DD8}" type="pres">
      <dgm:prSet presAssocID="{72A8AE66-D06C-4E9F-8E10-10CBEF9A27F7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13FFC98-DDF2-43BA-96D2-A43D89F5CE0D}" type="pres">
      <dgm:prSet presAssocID="{72A8AE66-D06C-4E9F-8E10-10CBEF9A27F7}" presName="Child4" presStyleLbl="revTx" presStyleIdx="3" presStyleCnt="4" custScaleX="137789" custScaleY="129988" custLinFactNeighborX="20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1AAC8-6BC2-4FC6-B133-F5DFEF063E31}" type="presOf" srcId="{4C2E784D-EA15-48A2-80C0-AE7BC2462450}" destId="{F1A2EE1B-C591-483E-98C3-524F02F97E12}" srcOrd="0" destOrd="0" presId="urn:microsoft.com/office/officeart/2011/layout/RadialPictureList"/>
    <dgm:cxn modelId="{218DBF9D-3556-413F-B60D-7712E3E76FB2}" srcId="{4BBE3215-055F-42E8-BE97-594F62808818}" destId="{5ADEF42C-F2AC-4679-83DE-E99574871E50}" srcOrd="0" destOrd="0" parTransId="{1865130D-6760-4030-832A-10040796641C}" sibTransId="{0DCBCE35-3661-461A-8C37-87D744913B01}"/>
    <dgm:cxn modelId="{A096005A-6712-4DED-BA51-251509177481}" type="presOf" srcId="{4BBE3215-055F-42E8-BE97-594F62808818}" destId="{0ACA54FC-897D-4282-BB54-30FC42C0A39A}" srcOrd="0" destOrd="0" presId="urn:microsoft.com/office/officeart/2011/layout/RadialPictureList"/>
    <dgm:cxn modelId="{F18B7660-DFF5-4107-AE48-F36E08611DC1}" srcId="{4BBE3215-055F-42E8-BE97-594F62808818}" destId="{4C2E784D-EA15-48A2-80C0-AE7BC2462450}" srcOrd="1" destOrd="0" parTransId="{BCC12DE3-28EC-492A-9294-97690BD3BFA6}" sibTransId="{7ECD1D27-CD17-4C56-8A03-366DA079E425}"/>
    <dgm:cxn modelId="{B79DDDDB-1176-4959-8922-0587F50BD2A6}" srcId="{4BBE3215-055F-42E8-BE97-594F62808818}" destId="{25933021-0F54-47B2-BCBC-783D1485493F}" srcOrd="2" destOrd="0" parTransId="{C5D0F01A-1D69-49B1-9AFF-BA48367E2772}" sibTransId="{A8602DFA-51E3-493C-A421-D7B1FDA1141F}"/>
    <dgm:cxn modelId="{4729A2CF-9217-42CF-909E-61F86BCCD0CD}" srcId="{4BBE3215-055F-42E8-BE97-594F62808818}" destId="{72A8AE66-D06C-4E9F-8E10-10CBEF9A27F7}" srcOrd="3" destOrd="0" parTransId="{EE55F93E-71C4-490D-B47E-14A8D00727C1}" sibTransId="{FABD89DE-407C-4301-A713-E97565B8CC13}"/>
    <dgm:cxn modelId="{161EE471-8768-480B-AB35-CC2CD016BC34}" type="presOf" srcId="{72A8AE66-D06C-4E9F-8E10-10CBEF9A27F7}" destId="{713FFC98-DDF2-43BA-96D2-A43D89F5CE0D}" srcOrd="0" destOrd="0" presId="urn:microsoft.com/office/officeart/2011/layout/RadialPictureList"/>
    <dgm:cxn modelId="{CCA7E5E4-09BA-4914-9530-F2055F266EAD}" type="presOf" srcId="{5ADEF42C-F2AC-4679-83DE-E99574871E50}" destId="{E0C8F834-06C9-497D-90BB-8D7CC63AA678}" srcOrd="0" destOrd="0" presId="urn:microsoft.com/office/officeart/2011/layout/RadialPictureList"/>
    <dgm:cxn modelId="{3AF3C167-02F3-4495-A955-AF76727D415F}" srcId="{5D06BF70-9192-40B1-BC2F-82BFEDB49967}" destId="{4BBE3215-055F-42E8-BE97-594F62808818}" srcOrd="0" destOrd="0" parTransId="{6C203869-5ADF-4D84-8C67-181D50C34E31}" sibTransId="{2CCEEBCE-0B6A-4E91-A8C1-2F605EDE20E4}"/>
    <dgm:cxn modelId="{CEE9E5A6-4B06-4118-98F3-CE23BCA69512}" type="presOf" srcId="{25933021-0F54-47B2-BCBC-783D1485493F}" destId="{2C4FE88B-1E61-4081-815D-4C10BB24A4B3}" srcOrd="0" destOrd="0" presId="urn:microsoft.com/office/officeart/2011/layout/RadialPictureList"/>
    <dgm:cxn modelId="{D0608810-6533-437A-ABD0-17E85B892C4B}" type="presOf" srcId="{5D06BF70-9192-40B1-BC2F-82BFEDB49967}" destId="{6C8DB8D1-C594-4C83-B421-4E4311D4B468}" srcOrd="0" destOrd="0" presId="urn:microsoft.com/office/officeart/2011/layout/RadialPictureList"/>
    <dgm:cxn modelId="{1AE05FC9-FCBF-4A3D-ACC3-998481ECE146}" type="presParOf" srcId="{6C8DB8D1-C594-4C83-B421-4E4311D4B468}" destId="{0ACA54FC-897D-4282-BB54-30FC42C0A39A}" srcOrd="0" destOrd="0" presId="urn:microsoft.com/office/officeart/2011/layout/RadialPictureList"/>
    <dgm:cxn modelId="{C67EFDEB-C0EF-4330-ADD5-AC40D7BFDDA8}" type="presParOf" srcId="{6C8DB8D1-C594-4C83-B421-4E4311D4B468}" destId="{B61ACD7E-2990-4C0F-84BB-11812FAF263F}" srcOrd="1" destOrd="0" presId="urn:microsoft.com/office/officeart/2011/layout/RadialPictureList"/>
    <dgm:cxn modelId="{E28AAE84-E09F-4991-ADA9-8AFC837B3033}" type="presParOf" srcId="{6C8DB8D1-C594-4C83-B421-4E4311D4B468}" destId="{70E14FB9-681D-4F24-A3CA-0CE84218F417}" srcOrd="2" destOrd="0" presId="urn:microsoft.com/office/officeart/2011/layout/RadialPictureList"/>
    <dgm:cxn modelId="{C49C6457-DA24-49EF-AEAF-49B3E736E1E7}" type="presParOf" srcId="{6C8DB8D1-C594-4C83-B421-4E4311D4B468}" destId="{E0C8F834-06C9-497D-90BB-8D7CC63AA678}" srcOrd="3" destOrd="0" presId="urn:microsoft.com/office/officeart/2011/layout/RadialPictureList"/>
    <dgm:cxn modelId="{512D9FF2-6606-4513-B53B-EAFDD3CA5096}" type="presParOf" srcId="{6C8DB8D1-C594-4C83-B421-4E4311D4B468}" destId="{2F449B70-A358-4B42-8482-620CEF11A482}" srcOrd="4" destOrd="0" presId="urn:microsoft.com/office/officeart/2011/layout/RadialPictureList"/>
    <dgm:cxn modelId="{01E13CB7-B1EB-481B-9948-E130E2414586}" type="presParOf" srcId="{2F449B70-A358-4B42-8482-620CEF11A482}" destId="{00317308-ADEC-446E-9508-0E77D1F6589E}" srcOrd="0" destOrd="0" presId="urn:microsoft.com/office/officeart/2011/layout/RadialPictureList"/>
    <dgm:cxn modelId="{022A05ED-B94A-4B01-B272-ABB406FC5468}" type="presParOf" srcId="{6C8DB8D1-C594-4C83-B421-4E4311D4B468}" destId="{F1A2EE1B-C591-483E-98C3-524F02F97E12}" srcOrd="5" destOrd="0" presId="urn:microsoft.com/office/officeart/2011/layout/RadialPictureList"/>
    <dgm:cxn modelId="{2EF46324-88CE-4F7D-BA61-5BB4E5B4F38D}" type="presParOf" srcId="{6C8DB8D1-C594-4C83-B421-4E4311D4B468}" destId="{33C6B601-6A36-41BA-9CA7-A36DBF3C0A84}" srcOrd="6" destOrd="0" presId="urn:microsoft.com/office/officeart/2011/layout/RadialPictureList"/>
    <dgm:cxn modelId="{1F3527B1-DD9B-4C9F-8BCD-FECB2CFA1493}" type="presParOf" srcId="{33C6B601-6A36-41BA-9CA7-A36DBF3C0A84}" destId="{FDA6935B-EBFB-427E-95EC-9E313E979085}" srcOrd="0" destOrd="0" presId="urn:microsoft.com/office/officeart/2011/layout/RadialPictureList"/>
    <dgm:cxn modelId="{0B09AABA-A762-47CF-BA15-ABED5134FBBE}" type="presParOf" srcId="{6C8DB8D1-C594-4C83-B421-4E4311D4B468}" destId="{2C4FE88B-1E61-4081-815D-4C10BB24A4B3}" srcOrd="7" destOrd="0" presId="urn:microsoft.com/office/officeart/2011/layout/RadialPictureList"/>
    <dgm:cxn modelId="{AF884A07-EABC-4448-AE34-1CC99B2E9FCD}" type="presParOf" srcId="{6C8DB8D1-C594-4C83-B421-4E4311D4B468}" destId="{D5C093A8-2654-4B33-AD05-21159F2049C0}" srcOrd="8" destOrd="0" presId="urn:microsoft.com/office/officeart/2011/layout/RadialPictureList"/>
    <dgm:cxn modelId="{4F2C2837-4E91-45A3-BA7A-4E9FF134E615}" type="presParOf" srcId="{D5C093A8-2654-4B33-AD05-21159F2049C0}" destId="{D7075FD3-8EC0-47FA-9083-F7243E477DD8}" srcOrd="0" destOrd="0" presId="urn:microsoft.com/office/officeart/2011/layout/RadialPictureList"/>
    <dgm:cxn modelId="{90F6C114-2FF4-410C-ABB1-490C1CE06348}" type="presParOf" srcId="{6C8DB8D1-C594-4C83-B421-4E4311D4B468}" destId="{713FFC98-DDF2-43BA-96D2-A43D89F5CE0D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DC40-DE40-4EBE-AFC7-175A34098FD0}">
      <dsp:nvSpPr>
        <dsp:cNvPr id="0" name=""/>
        <dsp:cNvSpPr/>
      </dsp:nvSpPr>
      <dsp:spPr>
        <a:xfrm>
          <a:off x="1667652" y="912956"/>
          <a:ext cx="5155521" cy="5155521"/>
        </a:xfrm>
        <a:prstGeom prst="blockArc">
          <a:avLst>
            <a:gd name="adj1" fmla="val 8995056"/>
            <a:gd name="adj2" fmla="val 16371814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4D76D-5E81-4202-9790-4FAB568F9F51}">
      <dsp:nvSpPr>
        <dsp:cNvPr id="0" name=""/>
        <dsp:cNvSpPr/>
      </dsp:nvSpPr>
      <dsp:spPr>
        <a:xfrm>
          <a:off x="1891440" y="1421634"/>
          <a:ext cx="5155521" cy="5155521"/>
        </a:xfrm>
        <a:prstGeom prst="blockArc">
          <a:avLst>
            <a:gd name="adj1" fmla="val 1044695"/>
            <a:gd name="adj2" fmla="val 9755345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5D933-AAF4-42D4-944E-D1C5D8343A8E}">
      <dsp:nvSpPr>
        <dsp:cNvPr id="0" name=""/>
        <dsp:cNvSpPr/>
      </dsp:nvSpPr>
      <dsp:spPr>
        <a:xfrm>
          <a:off x="2126329" y="893998"/>
          <a:ext cx="5155521" cy="5155521"/>
        </a:xfrm>
        <a:prstGeom prst="blockArc">
          <a:avLst>
            <a:gd name="adj1" fmla="val 15744173"/>
            <a:gd name="adj2" fmla="val 1834976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EE70-2DBF-4358-A662-38855F9B0124}">
      <dsp:nvSpPr>
        <dsp:cNvPr id="0" name=""/>
        <dsp:cNvSpPr/>
      </dsp:nvSpPr>
      <dsp:spPr>
        <a:xfrm>
          <a:off x="3184073" y="2306730"/>
          <a:ext cx="2374259" cy="2374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err="1" smtClean="0"/>
            <a:t>Presentation</a:t>
          </a:r>
          <a:r>
            <a:rPr lang="hr-HR" sz="2200" b="1" kern="1200" dirty="0" smtClean="0"/>
            <a:t> </a:t>
          </a:r>
          <a:r>
            <a:rPr lang="hr-HR" sz="2200" b="1" kern="1200" dirty="0" err="1" smtClean="0"/>
            <a:t>overview</a:t>
          </a:r>
          <a:endParaRPr lang="hr-HR" sz="2200" b="1" kern="1200" dirty="0"/>
        </a:p>
      </dsp:txBody>
      <dsp:txXfrm>
        <a:off x="3531775" y="2654432"/>
        <a:ext cx="1678855" cy="1678855"/>
      </dsp:txXfrm>
    </dsp:sp>
    <dsp:sp modelId="{25B8A5D8-D889-484E-9245-95C3530A7FBC}">
      <dsp:nvSpPr>
        <dsp:cNvPr id="0" name=""/>
        <dsp:cNvSpPr/>
      </dsp:nvSpPr>
      <dsp:spPr>
        <a:xfrm>
          <a:off x="3264639" y="-141144"/>
          <a:ext cx="2213128" cy="2234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err="1" smtClean="0">
              <a:latin typeface="+mj-lt"/>
            </a:rPr>
            <a:t>Founding</a:t>
          </a:r>
          <a:r>
            <a:rPr lang="hr-HR" sz="2000" b="1" kern="1200" dirty="0" smtClean="0">
              <a:latin typeface="+mj-lt"/>
            </a:rPr>
            <a:t> </a:t>
          </a:r>
          <a:r>
            <a:rPr lang="hr-HR" sz="2000" b="1" kern="1200" dirty="0" err="1" smtClean="0">
              <a:latin typeface="+mj-lt"/>
            </a:rPr>
            <a:t>of</a:t>
          </a:r>
          <a:r>
            <a:rPr lang="hr-HR" sz="2000" b="1" kern="1200" dirty="0" smtClean="0">
              <a:latin typeface="+mj-lt"/>
            </a:rPr>
            <a:t> </a:t>
          </a:r>
          <a:r>
            <a:rPr lang="hr-HR" sz="2000" b="1" kern="1200" dirty="0" err="1" smtClean="0">
              <a:latin typeface="+mj-lt"/>
            </a:rPr>
            <a:t>the</a:t>
          </a:r>
          <a:r>
            <a:rPr lang="hr-HR" sz="2000" b="1" kern="1200" dirty="0" smtClean="0">
              <a:latin typeface="+mj-lt"/>
            </a:rPr>
            <a:t> </a:t>
          </a:r>
          <a:r>
            <a:rPr lang="hr-HR" sz="2000" b="1" kern="1200" dirty="0" err="1" smtClean="0">
              <a:latin typeface="+mj-lt"/>
            </a:rPr>
            <a:t>Center</a:t>
          </a:r>
          <a:endParaRPr lang="hr-HR" sz="2000" kern="1200" dirty="0"/>
        </a:p>
      </dsp:txBody>
      <dsp:txXfrm>
        <a:off x="3588744" y="186040"/>
        <a:ext cx="1564918" cy="1579784"/>
      </dsp:txXfrm>
    </dsp:sp>
    <dsp:sp modelId="{E101E61D-B3F6-43C1-91C8-E5A9A9D06326}">
      <dsp:nvSpPr>
        <dsp:cNvPr id="0" name=""/>
        <dsp:cNvSpPr/>
      </dsp:nvSpPr>
      <dsp:spPr>
        <a:xfrm>
          <a:off x="5504587" y="3384376"/>
          <a:ext cx="2734342" cy="27369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+mj-lt"/>
            </a:rPr>
            <a:t>  </a:t>
          </a:r>
          <a:r>
            <a:rPr lang="hr-HR" sz="2000" b="1" kern="1200" dirty="0" err="1" smtClean="0">
              <a:latin typeface="+mj-lt"/>
            </a:rPr>
            <a:t>Basic</a:t>
          </a:r>
          <a:r>
            <a:rPr lang="hr-HR" sz="2000" b="1" kern="1200" dirty="0" smtClean="0">
              <a:latin typeface="+mj-lt"/>
            </a:rPr>
            <a:t> </a:t>
          </a:r>
          <a:r>
            <a:rPr lang="hr-HR" sz="2000" b="1" kern="1200" dirty="0" err="1" smtClean="0">
              <a:latin typeface="+mj-lt"/>
            </a:rPr>
            <a:t>principles</a:t>
          </a:r>
          <a:r>
            <a:rPr lang="hr-HR" sz="2000" b="1" kern="1200" dirty="0" smtClean="0">
              <a:latin typeface="+mj-lt"/>
            </a:rPr>
            <a:t> </a:t>
          </a:r>
          <a:r>
            <a:rPr lang="hr-HR" sz="2000" b="1" kern="1200" dirty="0" err="1" smtClean="0">
              <a:latin typeface="+mj-lt"/>
            </a:rPr>
            <a:t>of</a:t>
          </a:r>
          <a:r>
            <a:rPr lang="hr-HR" sz="2000" b="1" kern="1200" dirty="0" smtClean="0">
              <a:latin typeface="+mj-lt"/>
            </a:rPr>
            <a:t> work</a:t>
          </a:r>
          <a:endParaRPr lang="hr-HR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multidisciplinary approach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• interagency collaboration 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• child friendly approach and environment</a:t>
          </a:r>
          <a:endParaRPr lang="hr-HR" sz="2400" kern="1200" dirty="0"/>
        </a:p>
      </dsp:txBody>
      <dsp:txXfrm>
        <a:off x="5905022" y="3785191"/>
        <a:ext cx="1933472" cy="1935305"/>
      </dsp:txXfrm>
    </dsp:sp>
    <dsp:sp modelId="{8FD69523-5BB1-4652-9B86-6EC14C4B0A38}">
      <dsp:nvSpPr>
        <dsp:cNvPr id="0" name=""/>
        <dsp:cNvSpPr/>
      </dsp:nvSpPr>
      <dsp:spPr>
        <a:xfrm>
          <a:off x="814041" y="3528384"/>
          <a:ext cx="2505188" cy="24488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+mj-lt"/>
            </a:rPr>
            <a:t>Model </a:t>
          </a:r>
          <a:r>
            <a:rPr lang="hr-HR" sz="1800" b="1" kern="1200" dirty="0" err="1" smtClean="0">
              <a:latin typeface="+mj-lt"/>
            </a:rPr>
            <a:t>of</a:t>
          </a:r>
          <a:r>
            <a:rPr lang="hr-HR" sz="1800" b="1" kern="1200" dirty="0" smtClean="0">
              <a:latin typeface="+mj-lt"/>
            </a:rPr>
            <a:t> work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 smtClean="0">
              <a:latin typeface="+mj-lt"/>
              <a:cs typeface="Times New Roman"/>
            </a:rPr>
            <a:t>assessment</a:t>
          </a:r>
          <a:r>
            <a:rPr lang="hr-HR" sz="1400" kern="1200" dirty="0" smtClean="0">
              <a:latin typeface="+mj-lt"/>
              <a:cs typeface="Times New Roman"/>
            </a:rPr>
            <a:t> </a:t>
          </a:r>
          <a:r>
            <a:rPr lang="hr-HR" sz="1400" kern="1200" dirty="0" err="1" smtClean="0">
              <a:latin typeface="+mj-lt"/>
              <a:cs typeface="Times New Roman"/>
            </a:rPr>
            <a:t>and</a:t>
          </a:r>
          <a:r>
            <a:rPr lang="hr-HR" sz="1400" kern="1200" dirty="0" smtClean="0">
              <a:latin typeface="+mj-lt"/>
              <a:cs typeface="Times New Roman"/>
            </a:rPr>
            <a:t> </a:t>
          </a:r>
          <a:r>
            <a:rPr lang="hr-HR" sz="1400" kern="1200" dirty="0" err="1" smtClean="0">
              <a:latin typeface="+mj-lt"/>
              <a:cs typeface="Times New Roman"/>
            </a:rPr>
            <a:t>treatment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 smtClean="0">
              <a:latin typeface="+mj-lt"/>
              <a:cs typeface="Times New Roman"/>
            </a:rPr>
            <a:t>publishing</a:t>
          </a:r>
          <a:endParaRPr lang="hr-HR" sz="1400" kern="1200" dirty="0" smtClean="0">
            <a:latin typeface="+mj-lt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 smtClean="0">
              <a:latin typeface="+mj-lt"/>
              <a:cs typeface="Times New Roman"/>
            </a:rPr>
            <a:t>research</a:t>
          </a:r>
          <a:r>
            <a:rPr lang="hr-HR" sz="1400" kern="1200" dirty="0" smtClean="0">
              <a:latin typeface="+mj-lt"/>
              <a:cs typeface="Times New Roman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 smtClean="0">
              <a:latin typeface="+mj-lt"/>
              <a:cs typeface="Times New Roman"/>
            </a:rPr>
            <a:t>education</a:t>
          </a:r>
          <a:r>
            <a:rPr lang="hr-HR" sz="1400" kern="1200" dirty="0" smtClean="0">
              <a:latin typeface="+mj-lt"/>
              <a:cs typeface="Times New Roman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 smtClean="0">
              <a:latin typeface="+mj-lt"/>
              <a:cs typeface="Times New Roman"/>
            </a:rPr>
            <a:t>forensic</a:t>
          </a:r>
          <a:r>
            <a:rPr lang="hr-HR" sz="1400" kern="1200" dirty="0" smtClean="0">
              <a:latin typeface="+mj-lt"/>
              <a:cs typeface="Times New Roman"/>
            </a:rPr>
            <a:t> </a:t>
          </a:r>
          <a:r>
            <a:rPr lang="hr-HR" sz="1400" kern="1200" dirty="0" err="1" smtClean="0">
              <a:latin typeface="+mj-lt"/>
              <a:cs typeface="Times New Roman"/>
            </a:rPr>
            <a:t>activities</a:t>
          </a:r>
          <a:endParaRPr lang="hr-HR" sz="1400" kern="1200" dirty="0" smtClean="0">
            <a:latin typeface="+mj-lt"/>
            <a:cs typeface="Times New Roman"/>
          </a:endParaRPr>
        </a:p>
      </dsp:txBody>
      <dsp:txXfrm>
        <a:off x="1180917" y="3887012"/>
        <a:ext cx="1771436" cy="17316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B94A-D8FD-4F92-9B78-29FA04D2E152}">
      <dsp:nvSpPr>
        <dsp:cNvPr id="0" name=""/>
        <dsp:cNvSpPr/>
      </dsp:nvSpPr>
      <dsp:spPr>
        <a:xfrm rot="5400000">
          <a:off x="4562594" y="-3313616"/>
          <a:ext cx="690897" cy="74938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 err="1" smtClean="0"/>
            <a:t>bullying</a:t>
          </a:r>
          <a:r>
            <a:rPr lang="hr-HR" sz="2200" kern="1200" dirty="0" smtClean="0"/>
            <a:t> </a:t>
          </a:r>
          <a:r>
            <a:rPr lang="hr-HR" sz="2200" kern="1200" dirty="0" smtClean="0">
              <a:solidFill>
                <a:schemeClr val="tx1"/>
              </a:solidFill>
            </a:rPr>
            <a:t>(N=5000) </a:t>
          </a:r>
          <a:endParaRPr lang="hr-HR" sz="2200" kern="1200" dirty="0">
            <a:solidFill>
              <a:schemeClr val="tx1"/>
            </a:solidFill>
          </a:endParaRPr>
        </a:p>
      </dsp:txBody>
      <dsp:txXfrm rot="-5400000">
        <a:off x="1161133" y="121572"/>
        <a:ext cx="7460094" cy="623443"/>
      </dsp:txXfrm>
    </dsp:sp>
    <dsp:sp modelId="{906CEFC6-BA56-4400-B907-DBF46AB6059F}">
      <dsp:nvSpPr>
        <dsp:cNvPr id="0" name=""/>
        <dsp:cNvSpPr/>
      </dsp:nvSpPr>
      <dsp:spPr>
        <a:xfrm>
          <a:off x="3325" y="1483"/>
          <a:ext cx="1157807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2003</a:t>
          </a:r>
          <a:endParaRPr lang="hr-HR" sz="2200" kern="1200" dirty="0"/>
        </a:p>
      </dsp:txBody>
      <dsp:txXfrm>
        <a:off x="45484" y="43642"/>
        <a:ext cx="1073489" cy="779303"/>
      </dsp:txXfrm>
    </dsp:sp>
    <dsp:sp modelId="{E13E391B-9CE8-4FFE-B0E1-7A3E38BCCD88}">
      <dsp:nvSpPr>
        <dsp:cNvPr id="0" name=""/>
        <dsp:cNvSpPr/>
      </dsp:nvSpPr>
      <dsp:spPr>
        <a:xfrm rot="5400000">
          <a:off x="4562594" y="-2406814"/>
          <a:ext cx="690897" cy="74938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 err="1" smtClean="0"/>
            <a:t>internet</a:t>
          </a:r>
          <a:r>
            <a:rPr lang="hr-HR" sz="2200" kern="1200" dirty="0" smtClean="0"/>
            <a:t> use, </a:t>
          </a:r>
          <a:r>
            <a:rPr lang="hr-HR" sz="2200" kern="1200" dirty="0" err="1" smtClean="0"/>
            <a:t>cyberbullying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and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exposure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of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children</a:t>
          </a:r>
          <a:r>
            <a:rPr lang="hr-HR" sz="2200" kern="1200" dirty="0" smtClean="0"/>
            <a:t> to </a:t>
          </a:r>
          <a:r>
            <a:rPr lang="hr-HR" sz="2200" kern="1200" dirty="0" err="1" smtClean="0"/>
            <a:t>online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sexual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content</a:t>
          </a:r>
          <a:r>
            <a:rPr lang="hr-HR" sz="2200" kern="1200" dirty="0" smtClean="0"/>
            <a:t> (N=4000; N=2700)</a:t>
          </a:r>
          <a:endParaRPr lang="hr-HR" sz="2200" kern="1200" dirty="0"/>
        </a:p>
      </dsp:txBody>
      <dsp:txXfrm rot="-5400000">
        <a:off x="1161133" y="1028374"/>
        <a:ext cx="7460094" cy="623443"/>
      </dsp:txXfrm>
    </dsp:sp>
    <dsp:sp modelId="{29EA16F2-F76A-4A21-91F3-B85EA893E516}">
      <dsp:nvSpPr>
        <dsp:cNvPr id="0" name=""/>
        <dsp:cNvSpPr/>
      </dsp:nvSpPr>
      <dsp:spPr>
        <a:xfrm>
          <a:off x="3325" y="908285"/>
          <a:ext cx="1157807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2004, 2008</a:t>
          </a:r>
          <a:endParaRPr lang="hr-HR" sz="2200" kern="1200" dirty="0"/>
        </a:p>
      </dsp:txBody>
      <dsp:txXfrm>
        <a:off x="45484" y="950444"/>
        <a:ext cx="1073489" cy="779303"/>
      </dsp:txXfrm>
    </dsp:sp>
    <dsp:sp modelId="{1F376552-BFC7-44C6-A2F8-3EDA646068CC}">
      <dsp:nvSpPr>
        <dsp:cNvPr id="0" name=""/>
        <dsp:cNvSpPr/>
      </dsp:nvSpPr>
      <dsp:spPr>
        <a:xfrm rot="5400000">
          <a:off x="4562594" y="-1500012"/>
          <a:ext cx="690897" cy="74938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 err="1" smtClean="0"/>
            <a:t>prevalence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of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child</a:t>
          </a:r>
          <a:r>
            <a:rPr lang="hr-HR" sz="2200" kern="1200" dirty="0" smtClean="0"/>
            <a:t> </a:t>
          </a:r>
          <a:r>
            <a:rPr lang="en-US" sz="2200" kern="1200" dirty="0" smtClean="0"/>
            <a:t>abuse and other traumatic experiences in childhood</a:t>
          </a:r>
          <a:r>
            <a:rPr lang="hr-HR" sz="2200" kern="1200" dirty="0" smtClean="0"/>
            <a:t> (N=4191)</a:t>
          </a:r>
          <a:endParaRPr lang="hr-HR" sz="2200" kern="1200" dirty="0"/>
        </a:p>
      </dsp:txBody>
      <dsp:txXfrm rot="-5400000">
        <a:off x="1161133" y="1935176"/>
        <a:ext cx="7460094" cy="623443"/>
      </dsp:txXfrm>
    </dsp:sp>
    <dsp:sp modelId="{136BB010-09DC-4B5D-8FE2-BFA4B51933EE}">
      <dsp:nvSpPr>
        <dsp:cNvPr id="0" name=""/>
        <dsp:cNvSpPr/>
      </dsp:nvSpPr>
      <dsp:spPr>
        <a:xfrm>
          <a:off x="3325" y="1815088"/>
          <a:ext cx="1157807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2006</a:t>
          </a:r>
          <a:endParaRPr lang="hr-HR" sz="2200" kern="1200" dirty="0"/>
        </a:p>
      </dsp:txBody>
      <dsp:txXfrm>
        <a:off x="45484" y="1857247"/>
        <a:ext cx="1073489" cy="779303"/>
      </dsp:txXfrm>
    </dsp:sp>
    <dsp:sp modelId="{3EEF05BD-E9C4-4BFE-A242-DFE949A17AF2}">
      <dsp:nvSpPr>
        <dsp:cNvPr id="0" name=""/>
        <dsp:cNvSpPr/>
      </dsp:nvSpPr>
      <dsp:spPr>
        <a:xfrm rot="5400000">
          <a:off x="4562594" y="-593209"/>
          <a:ext cx="690897" cy="74938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x-none" sz="2200" kern="1200" dirty="0" smtClean="0"/>
            <a:t>knowledge and attitude of pediatricians and family doctors (N=590) and doctors of dental medicine (N=350) related to child abuse and neglect</a:t>
          </a:r>
          <a:endParaRPr lang="hr-HR" sz="2200" kern="1200" dirty="0"/>
        </a:p>
      </dsp:txBody>
      <dsp:txXfrm rot="-5400000">
        <a:off x="1161133" y="2841979"/>
        <a:ext cx="7460094" cy="623443"/>
      </dsp:txXfrm>
    </dsp:sp>
    <dsp:sp modelId="{B4AA610D-A1D9-4272-9B8C-45513D28BAA4}">
      <dsp:nvSpPr>
        <dsp:cNvPr id="0" name=""/>
        <dsp:cNvSpPr/>
      </dsp:nvSpPr>
      <dsp:spPr>
        <a:xfrm>
          <a:off x="3325" y="2721890"/>
          <a:ext cx="1157807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2008/2009</a:t>
          </a:r>
          <a:endParaRPr lang="hr-HR" sz="2200" kern="1200" dirty="0"/>
        </a:p>
      </dsp:txBody>
      <dsp:txXfrm>
        <a:off x="45484" y="2764049"/>
        <a:ext cx="1073489" cy="779303"/>
      </dsp:txXfrm>
    </dsp:sp>
    <dsp:sp modelId="{B18DBCF5-05B6-4726-8EC9-41973FD3C600}">
      <dsp:nvSpPr>
        <dsp:cNvPr id="0" name=""/>
        <dsp:cNvSpPr/>
      </dsp:nvSpPr>
      <dsp:spPr>
        <a:xfrm rot="5400000">
          <a:off x="4562594" y="313592"/>
          <a:ext cx="690897" cy="74938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 err="1" smtClean="0"/>
            <a:t>experiences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and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behaviors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of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children</a:t>
          </a:r>
          <a:r>
            <a:rPr lang="hr-HR" sz="2200" kern="1200" dirty="0" smtClean="0"/>
            <a:t> on </a:t>
          </a:r>
          <a:r>
            <a:rPr lang="hr-HR" sz="2200" kern="1200" dirty="0" err="1" smtClean="0"/>
            <a:t>social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networks</a:t>
          </a:r>
          <a:r>
            <a:rPr lang="hr-HR" sz="2200" kern="1200" dirty="0" smtClean="0"/>
            <a:t> – </a:t>
          </a:r>
          <a:r>
            <a:rPr lang="hr-HR" sz="2200" kern="1200" dirty="0" err="1" smtClean="0"/>
            <a:t>cyberbullying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and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problematic</a:t>
          </a:r>
          <a:r>
            <a:rPr lang="hr-HR" sz="2200" kern="1200" dirty="0" smtClean="0"/>
            <a:t> Internet use (N=1489) </a:t>
          </a:r>
        </a:p>
      </dsp:txBody>
      <dsp:txXfrm rot="-5400000">
        <a:off x="1161133" y="3748781"/>
        <a:ext cx="7460094" cy="623443"/>
      </dsp:txXfrm>
    </dsp:sp>
    <dsp:sp modelId="{7D6FDC6D-8800-4418-B015-2479BDA5C3DB}">
      <dsp:nvSpPr>
        <dsp:cNvPr id="0" name=""/>
        <dsp:cNvSpPr/>
      </dsp:nvSpPr>
      <dsp:spPr>
        <a:xfrm>
          <a:off x="3325" y="3628692"/>
          <a:ext cx="1157807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2015</a:t>
          </a:r>
          <a:endParaRPr lang="hr-HR" sz="2200" kern="1200" dirty="0"/>
        </a:p>
      </dsp:txBody>
      <dsp:txXfrm>
        <a:off x="45484" y="3670851"/>
        <a:ext cx="1073489" cy="779303"/>
      </dsp:txXfrm>
    </dsp:sp>
    <dsp:sp modelId="{8E6003EA-CD44-4F3D-BF6D-BF0F3A12BF31}">
      <dsp:nvSpPr>
        <dsp:cNvPr id="0" name=""/>
        <dsp:cNvSpPr/>
      </dsp:nvSpPr>
      <dsp:spPr>
        <a:xfrm rot="5400000">
          <a:off x="4572638" y="1175749"/>
          <a:ext cx="690897" cy="75831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 err="1" smtClean="0"/>
            <a:t>electronic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media</a:t>
          </a:r>
          <a:r>
            <a:rPr lang="hr-HR" sz="2200" kern="1200" dirty="0" smtClean="0"/>
            <a:t> use (</a:t>
          </a:r>
          <a:r>
            <a:rPr lang="hr-HR" sz="2200" kern="1200" dirty="0" err="1" smtClean="0"/>
            <a:t>screen</a:t>
          </a:r>
          <a:r>
            <a:rPr lang="hr-HR" sz="2200" kern="1200" dirty="0" smtClean="0"/>
            <a:t> time) </a:t>
          </a:r>
          <a:r>
            <a:rPr lang="hr-HR" sz="2200" kern="1200" dirty="0" err="1" smtClean="0"/>
            <a:t>in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preschool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children</a:t>
          </a:r>
          <a:endParaRPr lang="hr-HR" sz="2200" kern="1200" dirty="0" smtClean="0"/>
        </a:p>
      </dsp:txBody>
      <dsp:txXfrm rot="-5400000">
        <a:off x="1126531" y="4655584"/>
        <a:ext cx="7549385" cy="623443"/>
      </dsp:txXfrm>
    </dsp:sp>
    <dsp:sp modelId="{C366272C-85E2-4FB4-86F6-F575C791081C}">
      <dsp:nvSpPr>
        <dsp:cNvPr id="0" name=""/>
        <dsp:cNvSpPr/>
      </dsp:nvSpPr>
      <dsp:spPr>
        <a:xfrm>
          <a:off x="3325" y="4535495"/>
          <a:ext cx="1123205" cy="8636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2017</a:t>
          </a:r>
        </a:p>
      </dsp:txBody>
      <dsp:txXfrm>
        <a:off x="45484" y="4577654"/>
        <a:ext cx="1038887" cy="779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41CED-D845-4E78-8E40-871F09650541}">
      <dsp:nvSpPr>
        <dsp:cNvPr id="0" name=""/>
        <dsp:cNvSpPr/>
      </dsp:nvSpPr>
      <dsp:spPr>
        <a:xfrm>
          <a:off x="0" y="4614"/>
          <a:ext cx="7344816" cy="8252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>
              <a:latin typeface="Calibri" panose="020F0502020204030204" pitchFamily="34" charset="0"/>
            </a:rPr>
            <a:t>CHILDREN HAVE SPOKEN OUT</a:t>
          </a:r>
          <a:endParaRPr lang="hr-HR" sz="2400" kern="1200" dirty="0"/>
        </a:p>
      </dsp:txBody>
      <dsp:txXfrm>
        <a:off x="24171" y="28785"/>
        <a:ext cx="7296474" cy="776909"/>
      </dsp:txXfrm>
    </dsp:sp>
    <dsp:sp modelId="{5404BBA1-8444-48EE-A8FB-575C78FDC95B}">
      <dsp:nvSpPr>
        <dsp:cNvPr id="0" name=""/>
        <dsp:cNvSpPr/>
      </dsp:nvSpPr>
      <dsp:spPr>
        <a:xfrm rot="5400000">
          <a:off x="3082045" y="1027583"/>
          <a:ext cx="1069412" cy="779219"/>
        </a:xfrm>
        <a:prstGeom prst="rightArrow">
          <a:avLst>
            <a:gd name="adj1" fmla="val 60000"/>
            <a:gd name="adj2" fmla="val 50000"/>
          </a:avLst>
        </a:prstGeom>
        <a:solidFill>
          <a:srgbClr val="E2DA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500" kern="1200"/>
        </a:p>
      </dsp:txBody>
      <dsp:txXfrm rot="-5400000">
        <a:off x="3382985" y="882487"/>
        <a:ext cx="467531" cy="835646"/>
      </dsp:txXfrm>
    </dsp:sp>
    <dsp:sp modelId="{F3B13A98-B160-4051-BF41-89137DE9E285}">
      <dsp:nvSpPr>
        <dsp:cNvPr id="0" name=""/>
        <dsp:cNvSpPr/>
      </dsp:nvSpPr>
      <dsp:spPr>
        <a:xfrm>
          <a:off x="0" y="2075603"/>
          <a:ext cx="7344816" cy="382443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51326"/>
            <a:satOff val="-18328"/>
            <a:lumOff val="34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0890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50" kern="1200" dirty="0" smtClean="0">
              <a:latin typeface="Times New Roman"/>
              <a:cs typeface="Times New Roman"/>
            </a:rPr>
            <a:t>• </a:t>
          </a:r>
          <a:r>
            <a:rPr lang="hr-HR" altLang="en-US" sz="2450" kern="1200" dirty="0" smtClean="0">
              <a:latin typeface="Calibri" panose="020F0502020204030204" pitchFamily="34" charset="0"/>
            </a:rPr>
            <a:t>insufficient number of mental health profesionals in general</a:t>
          </a:r>
        </a:p>
        <a:p>
          <a:pPr lvl="0" algn="l" defTabSz="10890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50" kern="1200" dirty="0" smtClean="0">
              <a:latin typeface="Times New Roman"/>
              <a:cs typeface="Times New Roman"/>
            </a:rPr>
            <a:t>• </a:t>
          </a:r>
          <a:r>
            <a:rPr lang="hr-HR" altLang="en-US" sz="2450" kern="1200" dirty="0" smtClean="0">
              <a:latin typeface="Calibri" panose="020F0502020204030204" pitchFamily="34" charset="0"/>
            </a:rPr>
            <a:t>insufficient number of profesionals trained in working with sexually abused children</a:t>
          </a:r>
        </a:p>
        <a:p>
          <a:pPr lvl="0" algn="l" defTabSz="10890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50" kern="1200" dirty="0" smtClean="0">
              <a:latin typeface="Times New Roman"/>
              <a:cs typeface="Times New Roman"/>
            </a:rPr>
            <a:t>• </a:t>
          </a:r>
          <a:r>
            <a:rPr lang="hr-HR" altLang="en-US" sz="2450" kern="1200" dirty="0" smtClean="0">
              <a:latin typeface="Calibri" panose="020F0502020204030204" pitchFamily="34" charset="0"/>
            </a:rPr>
            <a:t>inefficient interagency collaboration </a:t>
          </a:r>
        </a:p>
        <a:p>
          <a:pPr lvl="0" algn="l" defTabSz="10890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50" kern="1200" dirty="0" smtClean="0">
              <a:latin typeface="Times New Roman"/>
              <a:cs typeface="Times New Roman"/>
            </a:rPr>
            <a:t>• </a:t>
          </a:r>
          <a:r>
            <a:rPr lang="hr-HR" altLang="en-US" sz="2450" kern="1200" dirty="0" smtClean="0">
              <a:latin typeface="Calibri" panose="020F0502020204030204" pitchFamily="34" charset="0"/>
            </a:rPr>
            <a:t>lack of understanding of the role of other professionals involved in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the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process</a:t>
          </a:r>
          <a:endParaRPr lang="hr-HR" altLang="en-US" sz="2450" kern="1200" dirty="0" smtClean="0">
            <a:latin typeface="Calibri" panose="020F0502020204030204" pitchFamily="34" charset="0"/>
          </a:endParaRPr>
        </a:p>
        <a:p>
          <a:pPr marL="228600" lvl="1" indent="-228600" algn="l" defTabSz="10890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en-US" sz="2450" kern="1200" dirty="0" err="1" smtClean="0">
              <a:latin typeface="Calibri" panose="020F0502020204030204" pitchFamily="34" charset="0"/>
            </a:rPr>
            <a:t>child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abuse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and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neglect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prevalence</a:t>
          </a:r>
          <a:r>
            <a:rPr lang="hr-HR" altLang="en-US" sz="2450" kern="1200" dirty="0" smtClean="0">
              <a:latin typeface="Calibri" panose="020F0502020204030204" pitchFamily="34" charset="0"/>
            </a:rPr>
            <a:t> </a:t>
          </a:r>
          <a:r>
            <a:rPr lang="hr-HR" altLang="en-US" sz="2450" kern="1200" dirty="0" err="1" smtClean="0">
              <a:latin typeface="Calibri" panose="020F0502020204030204" pitchFamily="34" charset="0"/>
            </a:rPr>
            <a:t>research</a:t>
          </a:r>
          <a:endParaRPr lang="hr-HR" altLang="en-US" sz="2450" kern="1200" dirty="0" smtClean="0">
            <a:latin typeface="Calibri" panose="020F0502020204030204" pitchFamily="34" charset="0"/>
          </a:endParaRPr>
        </a:p>
        <a:p>
          <a:pPr marL="228600" lvl="1" indent="-228600" algn="l" defTabSz="10890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altLang="en-US" sz="2450" kern="1200" dirty="0" smtClean="0">
            <a:latin typeface="Calibri" panose="020F0502020204030204" pitchFamily="34" charset="0"/>
          </a:endParaRPr>
        </a:p>
      </dsp:txBody>
      <dsp:txXfrm>
        <a:off x="112014" y="2187617"/>
        <a:ext cx="7120788" cy="360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11BE3-577B-4A5E-A739-04818D35FD4C}">
      <dsp:nvSpPr>
        <dsp:cNvPr id="0" name=""/>
        <dsp:cNvSpPr/>
      </dsp:nvSpPr>
      <dsp:spPr>
        <a:xfrm>
          <a:off x="127436" y="422"/>
          <a:ext cx="2591992" cy="107271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ABUSED AND/OR NEGLECTED CHILDREN</a:t>
          </a:r>
          <a:endParaRPr lang="hr-HR" sz="2100" b="1" kern="1200" dirty="0"/>
        </a:p>
      </dsp:txBody>
      <dsp:txXfrm>
        <a:off x="127436" y="422"/>
        <a:ext cx="2591992" cy="1072718"/>
      </dsp:txXfrm>
    </dsp:sp>
    <dsp:sp modelId="{E33B0E0B-1106-4E92-A2B6-74BD226D75C4}">
      <dsp:nvSpPr>
        <dsp:cNvPr id="0" name=""/>
        <dsp:cNvSpPr/>
      </dsp:nvSpPr>
      <dsp:spPr>
        <a:xfrm>
          <a:off x="2898215" y="422"/>
          <a:ext cx="2591992" cy="107271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75663"/>
                <a:satOff val="-9164"/>
                <a:lumOff val="1741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75663"/>
                <a:satOff val="-9164"/>
                <a:lumOff val="1741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75663"/>
                <a:satOff val="-9164"/>
                <a:lumOff val="17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CHILDREN AT RISK FOR ABUSE</a:t>
          </a:r>
          <a:endParaRPr lang="hr-HR" sz="2100" b="1" kern="1200" dirty="0"/>
        </a:p>
      </dsp:txBody>
      <dsp:txXfrm>
        <a:off x="2898215" y="422"/>
        <a:ext cx="2591992" cy="1072718"/>
      </dsp:txXfrm>
    </dsp:sp>
    <dsp:sp modelId="{080FB704-DCB7-4C8F-B119-0178FF393C4F}">
      <dsp:nvSpPr>
        <dsp:cNvPr id="0" name=""/>
        <dsp:cNvSpPr/>
      </dsp:nvSpPr>
      <dsp:spPr>
        <a:xfrm>
          <a:off x="5668994" y="422"/>
          <a:ext cx="2591992" cy="107271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51326"/>
                <a:satOff val="-18328"/>
                <a:lumOff val="348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151326"/>
                <a:satOff val="-18328"/>
                <a:lumOff val="348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151326"/>
                <a:satOff val="-18328"/>
                <a:lumOff val="34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CHILDREN AT RISK FOR PERPETRATING VIOLENCE</a:t>
          </a:r>
          <a:endParaRPr lang="hr-HR" sz="2100" b="1" kern="1200" dirty="0"/>
        </a:p>
      </dsp:txBody>
      <dsp:txXfrm>
        <a:off x="5668994" y="422"/>
        <a:ext cx="2591992" cy="1072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C5310-B53E-4CDB-BA26-6DABD6650E58}">
      <dsp:nvSpPr>
        <dsp:cNvPr id="0" name=""/>
        <dsp:cNvSpPr/>
      </dsp:nvSpPr>
      <dsp:spPr>
        <a:xfrm>
          <a:off x="2366396" y="70297"/>
          <a:ext cx="4446732" cy="2450965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700" b="1" kern="1200" dirty="0" smtClean="0">
              <a:latin typeface="+mj-lt"/>
            </a:rPr>
            <a:t>Multi-disciplinary approach</a:t>
          </a:r>
        </a:p>
      </dsp:txBody>
      <dsp:txXfrm>
        <a:off x="3478079" y="1295780"/>
        <a:ext cx="2223366" cy="1225482"/>
      </dsp:txXfrm>
    </dsp:sp>
    <dsp:sp modelId="{B85449D1-511D-4ACF-9B55-ED6C55CC2F41}">
      <dsp:nvSpPr>
        <dsp:cNvPr id="0" name=""/>
        <dsp:cNvSpPr/>
      </dsp:nvSpPr>
      <dsp:spPr>
        <a:xfrm>
          <a:off x="0" y="2608943"/>
          <a:ext cx="4446732" cy="2450965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700" b="1" kern="1200" dirty="0" smtClean="0">
              <a:latin typeface="+mj-lt"/>
            </a:rPr>
            <a:t>Interagency collaboration</a:t>
          </a:r>
        </a:p>
      </dsp:txBody>
      <dsp:txXfrm>
        <a:off x="1111683" y="3834426"/>
        <a:ext cx="2223366" cy="1225482"/>
      </dsp:txXfrm>
    </dsp:sp>
    <dsp:sp modelId="{CBCE1C84-E642-445F-9909-417305A78704}">
      <dsp:nvSpPr>
        <dsp:cNvPr id="0" name=""/>
        <dsp:cNvSpPr/>
      </dsp:nvSpPr>
      <dsp:spPr>
        <a:xfrm rot="10800000">
          <a:off x="2349141" y="2608943"/>
          <a:ext cx="4446732" cy="2450965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600" b="1" kern="1200" dirty="0" smtClean="0">
              <a:latin typeface="+mj-lt"/>
            </a:rPr>
            <a:t>BEST INTEREST OF THE CHILD</a:t>
          </a:r>
        </a:p>
      </dsp:txBody>
      <dsp:txXfrm rot="10800000">
        <a:off x="3460824" y="2608943"/>
        <a:ext cx="2223366" cy="1225482"/>
      </dsp:txXfrm>
    </dsp:sp>
    <dsp:sp modelId="{817C64CE-DDD9-46AF-B1DB-039DF46FDBE8}">
      <dsp:nvSpPr>
        <dsp:cNvPr id="0" name=""/>
        <dsp:cNvSpPr/>
      </dsp:nvSpPr>
      <dsp:spPr>
        <a:xfrm>
          <a:off x="4677558" y="2616919"/>
          <a:ext cx="4446732" cy="2450965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700" b="1" kern="1200" dirty="0" smtClean="0">
              <a:latin typeface="+mj-lt"/>
            </a:rPr>
            <a:t>Child friendly environment and approach</a:t>
          </a:r>
        </a:p>
      </dsp:txBody>
      <dsp:txXfrm>
        <a:off x="5789241" y="3842402"/>
        <a:ext cx="2223366" cy="1225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EF90B-E979-4D7C-8B0B-9CFB11D491D5}">
      <dsp:nvSpPr>
        <dsp:cNvPr id="0" name=""/>
        <dsp:cNvSpPr/>
      </dsp:nvSpPr>
      <dsp:spPr>
        <a:xfrm>
          <a:off x="146165" y="4168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Referral</a:t>
          </a:r>
          <a:endParaRPr lang="hr-HR" sz="2200" b="1" kern="1200" dirty="0"/>
        </a:p>
      </dsp:txBody>
      <dsp:txXfrm>
        <a:off x="162373" y="20376"/>
        <a:ext cx="3923724" cy="520964"/>
      </dsp:txXfrm>
    </dsp:sp>
    <dsp:sp modelId="{0DCA4C5D-2500-4FF8-B1C0-6F0BCAD0E994}">
      <dsp:nvSpPr>
        <dsp:cNvPr id="0" name=""/>
        <dsp:cNvSpPr/>
      </dsp:nvSpPr>
      <dsp:spPr>
        <a:xfrm rot="5400000">
          <a:off x="2020477" y="571383"/>
          <a:ext cx="207517" cy="249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049530" y="592135"/>
        <a:ext cx="149413" cy="145262"/>
      </dsp:txXfrm>
    </dsp:sp>
    <dsp:sp modelId="{ABA9A2FD-C203-4405-AE6E-1258429F67DB}">
      <dsp:nvSpPr>
        <dsp:cNvPr id="0" name=""/>
        <dsp:cNvSpPr/>
      </dsp:nvSpPr>
      <dsp:spPr>
        <a:xfrm>
          <a:off x="146165" y="834239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Initial interview</a:t>
          </a:r>
          <a:endParaRPr lang="hr-HR" sz="2200" b="1" kern="1200" dirty="0"/>
        </a:p>
      </dsp:txBody>
      <dsp:txXfrm>
        <a:off x="162373" y="850447"/>
        <a:ext cx="3923724" cy="520964"/>
      </dsp:txXfrm>
    </dsp:sp>
    <dsp:sp modelId="{83FCA7F1-2251-4BC8-8B7B-DC48C9F398DF}">
      <dsp:nvSpPr>
        <dsp:cNvPr id="0" name=""/>
        <dsp:cNvSpPr/>
      </dsp:nvSpPr>
      <dsp:spPr>
        <a:xfrm rot="5400000">
          <a:off x="2020477" y="1401454"/>
          <a:ext cx="207517" cy="249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049530" y="1422206"/>
        <a:ext cx="149413" cy="145262"/>
      </dsp:txXfrm>
    </dsp:sp>
    <dsp:sp modelId="{F9F199F5-D71A-49EF-9677-B7CAE185C532}">
      <dsp:nvSpPr>
        <dsp:cNvPr id="0" name=""/>
        <dsp:cNvSpPr/>
      </dsp:nvSpPr>
      <dsp:spPr>
        <a:xfrm>
          <a:off x="146165" y="1664310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Multidisciplinary assessment</a:t>
          </a:r>
          <a:endParaRPr lang="hr-HR" sz="2200" b="1" kern="1200" dirty="0"/>
        </a:p>
      </dsp:txBody>
      <dsp:txXfrm>
        <a:off x="162373" y="1680518"/>
        <a:ext cx="3923724" cy="520964"/>
      </dsp:txXfrm>
    </dsp:sp>
    <dsp:sp modelId="{90D6AF26-00B5-4208-95F4-A8A731A5866F}">
      <dsp:nvSpPr>
        <dsp:cNvPr id="0" name=""/>
        <dsp:cNvSpPr/>
      </dsp:nvSpPr>
      <dsp:spPr>
        <a:xfrm rot="5400000">
          <a:off x="2020477" y="2231525"/>
          <a:ext cx="207517" cy="249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049530" y="2252277"/>
        <a:ext cx="149413" cy="145262"/>
      </dsp:txXfrm>
    </dsp:sp>
    <dsp:sp modelId="{93E72A74-E391-4BBE-AF12-B6AC2CF55FC1}">
      <dsp:nvSpPr>
        <dsp:cNvPr id="0" name=""/>
        <dsp:cNvSpPr/>
      </dsp:nvSpPr>
      <dsp:spPr>
        <a:xfrm>
          <a:off x="146165" y="2494381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Sharing assessment findings</a:t>
          </a:r>
          <a:endParaRPr lang="hr-HR" sz="2200" b="1" kern="1200" dirty="0"/>
        </a:p>
      </dsp:txBody>
      <dsp:txXfrm>
        <a:off x="162373" y="2510589"/>
        <a:ext cx="3923724" cy="520964"/>
      </dsp:txXfrm>
    </dsp:sp>
    <dsp:sp modelId="{358AD0F0-8A1A-40FF-AF76-9FEEAC36E1A7}">
      <dsp:nvSpPr>
        <dsp:cNvPr id="0" name=""/>
        <dsp:cNvSpPr/>
      </dsp:nvSpPr>
      <dsp:spPr>
        <a:xfrm rot="5400000">
          <a:off x="2020477" y="3061596"/>
          <a:ext cx="207517" cy="249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049530" y="3082348"/>
        <a:ext cx="149413" cy="145262"/>
      </dsp:txXfrm>
    </dsp:sp>
    <dsp:sp modelId="{CD844D7D-17A2-43A2-A237-14DA53BB274B}">
      <dsp:nvSpPr>
        <dsp:cNvPr id="0" name=""/>
        <dsp:cNvSpPr/>
      </dsp:nvSpPr>
      <dsp:spPr>
        <a:xfrm>
          <a:off x="146165" y="3324452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Treatment</a:t>
          </a:r>
          <a:endParaRPr lang="hr-HR" sz="2200" b="1" kern="1200" dirty="0"/>
        </a:p>
      </dsp:txBody>
      <dsp:txXfrm>
        <a:off x="162373" y="3340660"/>
        <a:ext cx="3923724" cy="520964"/>
      </dsp:txXfrm>
    </dsp:sp>
    <dsp:sp modelId="{15AFE0FE-6B46-4B6C-ADF1-A8F207F32F8B}">
      <dsp:nvSpPr>
        <dsp:cNvPr id="0" name=""/>
        <dsp:cNvSpPr/>
      </dsp:nvSpPr>
      <dsp:spPr>
        <a:xfrm rot="5400000">
          <a:off x="2020477" y="3891667"/>
          <a:ext cx="207517" cy="249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 rot="-5400000">
        <a:off x="2049530" y="3912419"/>
        <a:ext cx="149413" cy="145262"/>
      </dsp:txXfrm>
    </dsp:sp>
    <dsp:sp modelId="{350AC30F-26E8-4735-A6FF-967CF6F21E1B}">
      <dsp:nvSpPr>
        <dsp:cNvPr id="0" name=""/>
        <dsp:cNvSpPr/>
      </dsp:nvSpPr>
      <dsp:spPr>
        <a:xfrm>
          <a:off x="146165" y="4154522"/>
          <a:ext cx="3956140" cy="55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err="1" smtClean="0"/>
            <a:t>Follow</a:t>
          </a:r>
          <a:r>
            <a:rPr lang="hr-HR" sz="2200" b="1" kern="1200" dirty="0" smtClean="0"/>
            <a:t>-</a:t>
          </a:r>
          <a:r>
            <a:rPr lang="hr-HR" sz="2200" b="1" kern="1200" dirty="0" err="1" smtClean="0"/>
            <a:t>up</a:t>
          </a:r>
          <a:endParaRPr lang="hr-HR" sz="2200" b="1" kern="1200" dirty="0"/>
        </a:p>
      </dsp:txBody>
      <dsp:txXfrm>
        <a:off x="162373" y="4170730"/>
        <a:ext cx="3923724" cy="520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2FBE-B026-4700-A615-07E9241B7722}">
      <dsp:nvSpPr>
        <dsp:cNvPr id="0" name=""/>
        <dsp:cNvSpPr/>
      </dsp:nvSpPr>
      <dsp:spPr>
        <a:xfrm>
          <a:off x="0" y="0"/>
          <a:ext cx="4038600" cy="403860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The multidisciplinary team develops a </a:t>
          </a:r>
          <a:r>
            <a:rPr lang="hr-HR" sz="2800" b="1" kern="1200" dirty="0" smtClean="0"/>
            <a:t>treatment plan </a:t>
          </a:r>
          <a:r>
            <a:rPr lang="hr-HR" sz="2800" kern="1200" dirty="0" smtClean="0"/>
            <a:t>according to the individual needs of the child.</a:t>
          </a:r>
        </a:p>
      </dsp:txBody>
      <dsp:txXfrm>
        <a:off x="591439" y="591439"/>
        <a:ext cx="2855722" cy="2855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B344F-FC57-4DE0-A042-61AF7E53C8A3}">
      <dsp:nvSpPr>
        <dsp:cNvPr id="0" name=""/>
        <dsp:cNvSpPr/>
      </dsp:nvSpPr>
      <dsp:spPr>
        <a:xfrm>
          <a:off x="0" y="387921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EAAA-FCE6-4EA9-A7B3-EAD14D489754}">
      <dsp:nvSpPr>
        <dsp:cNvPr id="0" name=""/>
        <dsp:cNvSpPr/>
      </dsp:nvSpPr>
      <dsp:spPr>
        <a:xfrm>
          <a:off x="411480" y="63201"/>
          <a:ext cx="5760720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300" b="1" kern="1200" dirty="0" smtClean="0"/>
            <a:t>Support and </a:t>
          </a:r>
          <a:r>
            <a:rPr lang="hr-HR" sz="2300" b="1" kern="1200" dirty="0" smtClean="0"/>
            <a:t>access to information </a:t>
          </a:r>
          <a:r>
            <a:rPr lang="hr-HR" altLang="en-US" sz="2300" b="1" kern="1200" dirty="0" smtClean="0"/>
            <a:t> </a:t>
          </a:r>
        </a:p>
      </dsp:txBody>
      <dsp:txXfrm>
        <a:off x="443183" y="94904"/>
        <a:ext cx="5697314" cy="586034"/>
      </dsp:txXfrm>
    </dsp:sp>
    <dsp:sp modelId="{0519F04C-CC04-4F9C-9830-CE3F99E68ACA}">
      <dsp:nvSpPr>
        <dsp:cNvPr id="0" name=""/>
        <dsp:cNvSpPr/>
      </dsp:nvSpPr>
      <dsp:spPr>
        <a:xfrm>
          <a:off x="0" y="1385841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FC3AD-A6C8-4885-8713-B36A7CDF48C1}">
      <dsp:nvSpPr>
        <dsp:cNvPr id="0" name=""/>
        <dsp:cNvSpPr/>
      </dsp:nvSpPr>
      <dsp:spPr>
        <a:xfrm>
          <a:off x="411480" y="1061121"/>
          <a:ext cx="5760720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300" b="1" kern="1200" dirty="0" smtClean="0"/>
            <a:t>Crisis support interventions</a:t>
          </a:r>
        </a:p>
      </dsp:txBody>
      <dsp:txXfrm>
        <a:off x="443183" y="1092824"/>
        <a:ext cx="5697314" cy="586034"/>
      </dsp:txXfrm>
    </dsp:sp>
    <dsp:sp modelId="{A865E5D6-15FD-4C52-A68E-EF509C246309}">
      <dsp:nvSpPr>
        <dsp:cNvPr id="0" name=""/>
        <dsp:cNvSpPr/>
      </dsp:nvSpPr>
      <dsp:spPr>
        <a:xfrm>
          <a:off x="0" y="2383761"/>
          <a:ext cx="82296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63576" numCol="1" spcCol="1270" anchor="t" anchorCtr="0">
          <a:noAutofit/>
        </a:bodyPr>
        <a:lstStyle/>
        <a:p>
          <a:pPr marL="228600" lvl="1" indent="-228600" algn="l" defTabSz="10223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en-US" sz="2300" kern="1200" dirty="0" smtClean="0"/>
            <a:t> counseling</a:t>
          </a:r>
        </a:p>
        <a:p>
          <a:pPr marL="228600" lvl="1" indent="-228600" algn="l" defTabSz="10223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en-US" sz="2300" kern="1200" dirty="0" smtClean="0"/>
            <a:t> psychotherapy</a:t>
          </a:r>
        </a:p>
        <a:p>
          <a:pPr marL="228600" lvl="1" indent="-228600" algn="l" defTabSz="10223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x-none" sz="2300" kern="1200" dirty="0" smtClean="0"/>
            <a:t> speech-language therapy</a:t>
          </a:r>
          <a:endParaRPr lang="hr-HR" altLang="en-US" sz="2300" kern="1200" dirty="0" smtClean="0"/>
        </a:p>
        <a:p>
          <a:pPr marL="228600" lvl="1" indent="-228600" algn="l" defTabSz="10223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altLang="x-none" sz="2300" kern="1200" dirty="0" smtClean="0"/>
            <a:t> </a:t>
          </a:r>
          <a:r>
            <a:rPr lang="hr-HR" altLang="x-none" sz="2300" kern="1200" dirty="0" err="1" smtClean="0"/>
            <a:t>pharmachotherapy</a:t>
          </a:r>
          <a:endParaRPr lang="hr-HR" altLang="en-US" sz="2300" kern="1200" dirty="0" smtClean="0"/>
        </a:p>
      </dsp:txBody>
      <dsp:txXfrm>
        <a:off x="0" y="2383761"/>
        <a:ext cx="8229600" cy="2079000"/>
      </dsp:txXfrm>
    </dsp:sp>
    <dsp:sp modelId="{7E4A98C0-872C-4D99-B7F9-F2103E93BD65}">
      <dsp:nvSpPr>
        <dsp:cNvPr id="0" name=""/>
        <dsp:cNvSpPr/>
      </dsp:nvSpPr>
      <dsp:spPr>
        <a:xfrm>
          <a:off x="411480" y="2059041"/>
          <a:ext cx="5760720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300" b="1" kern="1200" dirty="0" smtClean="0"/>
            <a:t>Treatment</a:t>
          </a:r>
        </a:p>
      </dsp:txBody>
      <dsp:txXfrm>
        <a:off x="443183" y="2090744"/>
        <a:ext cx="5697314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BA997-317B-4FEB-9871-F78D35B0ADF6}">
      <dsp:nvSpPr>
        <dsp:cNvPr id="0" name=""/>
        <dsp:cNvSpPr/>
      </dsp:nvSpPr>
      <dsp:spPr>
        <a:xfrm>
          <a:off x="2212088" y="747851"/>
          <a:ext cx="3538558" cy="416301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610EF-8D8D-44C6-8A1F-76C1FC1AAC6F}">
      <dsp:nvSpPr>
        <dsp:cNvPr id="0" name=""/>
        <dsp:cNvSpPr/>
      </dsp:nvSpPr>
      <dsp:spPr>
        <a:xfrm>
          <a:off x="2212088" y="904197"/>
          <a:ext cx="259955" cy="259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18BAD-C745-46BA-9D62-1BE164C67B05}">
      <dsp:nvSpPr>
        <dsp:cNvPr id="0" name=""/>
        <dsp:cNvSpPr/>
      </dsp:nvSpPr>
      <dsp:spPr>
        <a:xfrm>
          <a:off x="2212088" y="0"/>
          <a:ext cx="3538558" cy="74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3000" b="1" kern="1200" dirty="0" smtClean="0"/>
            <a:t>Psychotherapy</a:t>
          </a:r>
        </a:p>
      </dsp:txBody>
      <dsp:txXfrm>
        <a:off x="2212088" y="0"/>
        <a:ext cx="3538558" cy="747851"/>
      </dsp:txXfrm>
    </dsp:sp>
    <dsp:sp modelId="{9B25932F-D496-4FCE-B80C-114FF13CA4AC}">
      <dsp:nvSpPr>
        <dsp:cNvPr id="0" name=""/>
        <dsp:cNvSpPr/>
      </dsp:nvSpPr>
      <dsp:spPr>
        <a:xfrm>
          <a:off x="2355343" y="1510145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9828D-DC08-433D-9B68-2EA8E16FE156}">
      <dsp:nvSpPr>
        <dsp:cNvPr id="0" name=""/>
        <dsp:cNvSpPr/>
      </dsp:nvSpPr>
      <dsp:spPr>
        <a:xfrm>
          <a:off x="2592281" y="1337149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1400" kern="1200" dirty="0" smtClean="0"/>
            <a:t> </a:t>
          </a:r>
          <a:r>
            <a:rPr lang="hr-HR" altLang="en-US" sz="2400" kern="1200" dirty="0" smtClean="0"/>
            <a:t>trauma focused </a:t>
          </a:r>
          <a:r>
            <a:rPr lang="hr-HR" altLang="en-US" sz="2400" kern="1200" dirty="0" err="1" smtClean="0"/>
            <a:t>cognitive</a:t>
          </a:r>
          <a:r>
            <a:rPr lang="hr-HR" altLang="en-US" sz="2400" kern="1200" dirty="0" smtClean="0"/>
            <a:t>-</a:t>
          </a:r>
          <a:r>
            <a:rPr lang="hr-HR" altLang="en-US" sz="2400" kern="1200" dirty="0" err="1" smtClean="0"/>
            <a:t>behavioral</a:t>
          </a:r>
          <a:r>
            <a:rPr lang="hr-HR" altLang="en-US" sz="2400" kern="1200" dirty="0" smtClean="0"/>
            <a:t> </a:t>
          </a:r>
          <a:r>
            <a:rPr lang="hr-HR" altLang="en-US" sz="2400" kern="1200" dirty="0" err="1" smtClean="0"/>
            <a:t>therapy</a:t>
          </a:r>
          <a:r>
            <a:rPr lang="hr-HR" altLang="en-US" sz="2400" kern="1200" dirty="0" smtClean="0"/>
            <a:t> </a:t>
          </a:r>
        </a:p>
      </dsp:txBody>
      <dsp:txXfrm>
        <a:off x="2592281" y="1337149"/>
        <a:ext cx="4072767" cy="605941"/>
      </dsp:txXfrm>
    </dsp:sp>
    <dsp:sp modelId="{CA493E6E-98B9-46F9-8150-6A016E9F26EF}">
      <dsp:nvSpPr>
        <dsp:cNvPr id="0" name=""/>
        <dsp:cNvSpPr/>
      </dsp:nvSpPr>
      <dsp:spPr>
        <a:xfrm>
          <a:off x="2355343" y="2116086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41347"/>
              <a:satOff val="-5019"/>
              <a:lumOff val="126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377B0-7DFE-44CA-8D27-DB765F5AAA40}">
      <dsp:nvSpPr>
        <dsp:cNvPr id="0" name=""/>
        <dsp:cNvSpPr/>
      </dsp:nvSpPr>
      <dsp:spPr>
        <a:xfrm>
          <a:off x="2592281" y="1943090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play therapy</a:t>
          </a:r>
        </a:p>
      </dsp:txBody>
      <dsp:txXfrm>
        <a:off x="2592281" y="1943090"/>
        <a:ext cx="4072767" cy="605941"/>
      </dsp:txXfrm>
    </dsp:sp>
    <dsp:sp modelId="{AA05B8E2-9912-4856-B199-852C81AF604F}">
      <dsp:nvSpPr>
        <dsp:cNvPr id="0" name=""/>
        <dsp:cNvSpPr/>
      </dsp:nvSpPr>
      <dsp:spPr>
        <a:xfrm>
          <a:off x="2355343" y="2722028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82694"/>
              <a:satOff val="-10039"/>
              <a:lumOff val="253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E88F7-F896-4A9A-9925-7BA95061697E}">
      <dsp:nvSpPr>
        <dsp:cNvPr id="0" name=""/>
        <dsp:cNvSpPr/>
      </dsp:nvSpPr>
      <dsp:spPr>
        <a:xfrm>
          <a:off x="2592281" y="2549032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cognitive-behavioral therapy</a:t>
          </a:r>
        </a:p>
      </dsp:txBody>
      <dsp:txXfrm>
        <a:off x="2592281" y="2549032"/>
        <a:ext cx="4072767" cy="605941"/>
      </dsp:txXfrm>
    </dsp:sp>
    <dsp:sp modelId="{B07EE146-BEBD-44D7-9DFB-BB187C0B9F8B}">
      <dsp:nvSpPr>
        <dsp:cNvPr id="0" name=""/>
        <dsp:cNvSpPr/>
      </dsp:nvSpPr>
      <dsp:spPr>
        <a:xfrm>
          <a:off x="2355343" y="3327969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24041"/>
              <a:satOff val="-15058"/>
              <a:lumOff val="38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DB31B-F61C-4F34-BEE6-2981A63C4334}">
      <dsp:nvSpPr>
        <dsp:cNvPr id="0" name=""/>
        <dsp:cNvSpPr/>
      </dsp:nvSpPr>
      <dsp:spPr>
        <a:xfrm>
          <a:off x="2592281" y="3154973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gestalt therapy</a:t>
          </a:r>
        </a:p>
      </dsp:txBody>
      <dsp:txXfrm>
        <a:off x="2592281" y="3154973"/>
        <a:ext cx="4072767" cy="605941"/>
      </dsp:txXfrm>
    </dsp:sp>
    <dsp:sp modelId="{97C82187-3DB7-48FD-8BFC-EE7C8C6DF040}">
      <dsp:nvSpPr>
        <dsp:cNvPr id="0" name=""/>
        <dsp:cNvSpPr/>
      </dsp:nvSpPr>
      <dsp:spPr>
        <a:xfrm>
          <a:off x="2355343" y="3933911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65388"/>
              <a:satOff val="-20077"/>
              <a:lumOff val="507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5CFE9-FA58-47BC-AA95-94B167F75C50}">
      <dsp:nvSpPr>
        <dsp:cNvPr id="0" name=""/>
        <dsp:cNvSpPr/>
      </dsp:nvSpPr>
      <dsp:spPr>
        <a:xfrm>
          <a:off x="2592281" y="3760915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psychoanalysis</a:t>
          </a:r>
        </a:p>
      </dsp:txBody>
      <dsp:txXfrm>
        <a:off x="2592281" y="3760915"/>
        <a:ext cx="4072767" cy="605941"/>
      </dsp:txXfrm>
    </dsp:sp>
    <dsp:sp modelId="{80B0D640-5963-4C25-BAFC-5FDA59F8400B}">
      <dsp:nvSpPr>
        <dsp:cNvPr id="0" name=""/>
        <dsp:cNvSpPr/>
      </dsp:nvSpPr>
      <dsp:spPr>
        <a:xfrm>
          <a:off x="2355343" y="4539852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24041"/>
              <a:satOff val="-15058"/>
              <a:lumOff val="38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3F1F2-97DC-4347-9EEA-B3A10CCD1FA2}">
      <dsp:nvSpPr>
        <dsp:cNvPr id="0" name=""/>
        <dsp:cNvSpPr/>
      </dsp:nvSpPr>
      <dsp:spPr>
        <a:xfrm>
          <a:off x="2592281" y="4366856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transactional analysis</a:t>
          </a:r>
        </a:p>
      </dsp:txBody>
      <dsp:txXfrm>
        <a:off x="2592281" y="4366856"/>
        <a:ext cx="4072767" cy="605941"/>
      </dsp:txXfrm>
    </dsp:sp>
    <dsp:sp modelId="{C092D938-0CA3-46EE-A517-16C5807C12B5}">
      <dsp:nvSpPr>
        <dsp:cNvPr id="0" name=""/>
        <dsp:cNvSpPr/>
      </dsp:nvSpPr>
      <dsp:spPr>
        <a:xfrm>
          <a:off x="2355343" y="5145794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82694"/>
              <a:satOff val="-10039"/>
              <a:lumOff val="253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4866D-0314-47D3-9485-552F13A48F41}">
      <dsp:nvSpPr>
        <dsp:cNvPr id="0" name=""/>
        <dsp:cNvSpPr/>
      </dsp:nvSpPr>
      <dsp:spPr>
        <a:xfrm>
          <a:off x="2592281" y="4972798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systemic therapy</a:t>
          </a:r>
        </a:p>
      </dsp:txBody>
      <dsp:txXfrm>
        <a:off x="2592281" y="4972798"/>
        <a:ext cx="4072767" cy="605941"/>
      </dsp:txXfrm>
    </dsp:sp>
    <dsp:sp modelId="{22B1BAB5-E3D3-4F1D-97F3-F60A15884C6A}">
      <dsp:nvSpPr>
        <dsp:cNvPr id="0" name=""/>
        <dsp:cNvSpPr/>
      </dsp:nvSpPr>
      <dsp:spPr>
        <a:xfrm>
          <a:off x="2355343" y="5751736"/>
          <a:ext cx="259948" cy="259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41347"/>
              <a:satOff val="-5019"/>
              <a:lumOff val="126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E545F-3483-4743-8D07-804632B12D89}">
      <dsp:nvSpPr>
        <dsp:cNvPr id="0" name=""/>
        <dsp:cNvSpPr/>
      </dsp:nvSpPr>
      <dsp:spPr>
        <a:xfrm>
          <a:off x="2592281" y="5578739"/>
          <a:ext cx="4072767" cy="60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en-US" sz="2400" kern="1200" dirty="0" smtClean="0"/>
            <a:t> integrative therapy</a:t>
          </a:r>
        </a:p>
      </dsp:txBody>
      <dsp:txXfrm>
        <a:off x="2592281" y="5578739"/>
        <a:ext cx="4072767" cy="605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54FC-897D-4282-BB54-30FC42C0A39A}">
      <dsp:nvSpPr>
        <dsp:cNvPr id="0" name=""/>
        <dsp:cNvSpPr/>
      </dsp:nvSpPr>
      <dsp:spPr>
        <a:xfrm>
          <a:off x="2445469" y="1728818"/>
          <a:ext cx="2868385" cy="2868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 err="1" smtClean="0"/>
            <a:t>Publishing</a:t>
          </a:r>
          <a:endParaRPr lang="en-US" sz="3300" b="1" kern="1200" dirty="0"/>
        </a:p>
      </dsp:txBody>
      <dsp:txXfrm>
        <a:off x="2865534" y="2148846"/>
        <a:ext cx="2028255" cy="2028073"/>
      </dsp:txXfrm>
    </dsp:sp>
    <dsp:sp modelId="{B61ACD7E-2990-4C0F-84BB-11812FAF263F}">
      <dsp:nvSpPr>
        <dsp:cNvPr id="0" name=""/>
        <dsp:cNvSpPr/>
      </dsp:nvSpPr>
      <dsp:spPr>
        <a:xfrm>
          <a:off x="966642" y="133884"/>
          <a:ext cx="5781405" cy="602654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14FB9-681D-4F24-A3CA-0CE84218F417}">
      <dsp:nvSpPr>
        <dsp:cNvPr id="0" name=""/>
        <dsp:cNvSpPr/>
      </dsp:nvSpPr>
      <dsp:spPr>
        <a:xfrm>
          <a:off x="4545808" y="-102669"/>
          <a:ext cx="1536935" cy="1536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8F834-06C9-497D-90BB-8D7CC63AA678}">
      <dsp:nvSpPr>
        <dsp:cNvPr id="0" name=""/>
        <dsp:cNvSpPr/>
      </dsp:nvSpPr>
      <dsp:spPr>
        <a:xfrm>
          <a:off x="6248090" y="-83011"/>
          <a:ext cx="2392866" cy="1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114000"/>
            </a:lnSpc>
            <a:spcBef>
              <a:spcPct val="0"/>
            </a:spcBef>
            <a:spcAft>
              <a:spcPct val="10000"/>
            </a:spcAft>
          </a:pPr>
          <a:r>
            <a:rPr lang="hr-HR" altLang="x-none" sz="2500" kern="1200" dirty="0" err="1" smtClean="0"/>
            <a:t>distributed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free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of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charge</a:t>
          </a:r>
          <a:r>
            <a:rPr lang="hr-HR" altLang="x-none" sz="2500" kern="1200" dirty="0" smtClean="0"/>
            <a:t> (</a:t>
          </a:r>
          <a:r>
            <a:rPr lang="hr-HR" altLang="x-none" sz="2500" kern="1200" dirty="0" err="1" smtClean="0"/>
            <a:t>funded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by</a:t>
          </a:r>
          <a:r>
            <a:rPr lang="hr-HR" altLang="x-none" sz="2500" kern="1200" dirty="0" smtClean="0"/>
            <a:t> City </a:t>
          </a:r>
          <a:r>
            <a:rPr lang="hr-HR" altLang="x-none" sz="2500" kern="1200" dirty="0" err="1" smtClean="0"/>
            <a:t>of</a:t>
          </a:r>
          <a:r>
            <a:rPr lang="hr-HR" altLang="x-none" sz="2500" kern="1200" dirty="0" smtClean="0"/>
            <a:t> Zagreb)</a:t>
          </a:r>
        </a:p>
      </dsp:txBody>
      <dsp:txXfrm>
        <a:off x="6248090" y="-83011"/>
        <a:ext cx="2392866" cy="1487469"/>
      </dsp:txXfrm>
    </dsp:sp>
    <dsp:sp modelId="{00317308-ADEC-446E-9508-0E77D1F6589E}">
      <dsp:nvSpPr>
        <dsp:cNvPr id="0" name=""/>
        <dsp:cNvSpPr/>
      </dsp:nvSpPr>
      <dsp:spPr>
        <a:xfrm>
          <a:off x="5681035" y="1328446"/>
          <a:ext cx="1536935" cy="15366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2EE1B-C591-483E-98C3-524F02F97E12}">
      <dsp:nvSpPr>
        <dsp:cNvPr id="0" name=""/>
        <dsp:cNvSpPr/>
      </dsp:nvSpPr>
      <dsp:spPr>
        <a:xfrm>
          <a:off x="7347053" y="1355312"/>
          <a:ext cx="2374020" cy="1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114000"/>
            </a:lnSpc>
            <a:spcBef>
              <a:spcPct val="0"/>
            </a:spcBef>
            <a:spcAft>
              <a:spcPct val="10000"/>
            </a:spcAft>
          </a:pPr>
          <a:r>
            <a:rPr lang="hr-HR" altLang="x-none" sz="2500" kern="1200" dirty="0" smtClean="0"/>
            <a:t>16 </a:t>
          </a:r>
          <a:r>
            <a:rPr lang="hr-HR" altLang="x-none" sz="2500" kern="1200" dirty="0" err="1" smtClean="0"/>
            <a:t>publications</a:t>
          </a:r>
          <a:r>
            <a:rPr lang="hr-HR" altLang="x-none" sz="2500" kern="1200" dirty="0" smtClean="0"/>
            <a:t>, 400 000 </a:t>
          </a:r>
          <a:r>
            <a:rPr lang="hr-HR" altLang="x-none" sz="2500" kern="1200" dirty="0" err="1" smtClean="0"/>
            <a:t>copies</a:t>
          </a:r>
          <a:endParaRPr lang="en-US" sz="2500" kern="1200" dirty="0"/>
        </a:p>
      </dsp:txBody>
      <dsp:txXfrm>
        <a:off x="7347053" y="1355312"/>
        <a:ext cx="2374020" cy="1487469"/>
      </dsp:txXfrm>
    </dsp:sp>
    <dsp:sp modelId="{FDA6935B-EBFB-427E-95EC-9E313E979085}">
      <dsp:nvSpPr>
        <dsp:cNvPr id="0" name=""/>
        <dsp:cNvSpPr/>
      </dsp:nvSpPr>
      <dsp:spPr>
        <a:xfrm>
          <a:off x="5675140" y="3432527"/>
          <a:ext cx="1536935" cy="15366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FE88B-1E61-4081-815D-4C10BB24A4B3}">
      <dsp:nvSpPr>
        <dsp:cNvPr id="0" name=""/>
        <dsp:cNvSpPr/>
      </dsp:nvSpPr>
      <dsp:spPr>
        <a:xfrm>
          <a:off x="7330820" y="3457427"/>
          <a:ext cx="2057388" cy="1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114000"/>
            </a:lnSpc>
            <a:spcBef>
              <a:spcPct val="0"/>
            </a:spcBef>
            <a:spcAft>
              <a:spcPct val="10000"/>
            </a:spcAft>
          </a:pPr>
          <a:r>
            <a:rPr lang="hr-HR" altLang="x-none" sz="2500" kern="1200" dirty="0" err="1" smtClean="0"/>
            <a:t>also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available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online</a:t>
          </a:r>
          <a:endParaRPr lang="en-US" sz="2500" kern="1200" dirty="0"/>
        </a:p>
      </dsp:txBody>
      <dsp:txXfrm>
        <a:off x="7330820" y="3457427"/>
        <a:ext cx="2057388" cy="1487469"/>
      </dsp:txXfrm>
    </dsp:sp>
    <dsp:sp modelId="{D7075FD3-8EC0-47FA-9083-F7243E477DD8}">
      <dsp:nvSpPr>
        <dsp:cNvPr id="0" name=""/>
        <dsp:cNvSpPr/>
      </dsp:nvSpPr>
      <dsp:spPr>
        <a:xfrm>
          <a:off x="4545808" y="4913443"/>
          <a:ext cx="1536935" cy="15366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FFC98-DDF2-43BA-96D2-A43D89F5CE0D}">
      <dsp:nvSpPr>
        <dsp:cNvPr id="0" name=""/>
        <dsp:cNvSpPr/>
      </dsp:nvSpPr>
      <dsp:spPr>
        <a:xfrm>
          <a:off x="6235736" y="4721865"/>
          <a:ext cx="2834855" cy="1933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114000"/>
            </a:lnSpc>
            <a:spcBef>
              <a:spcPct val="0"/>
            </a:spcBef>
            <a:spcAft>
              <a:spcPct val="10000"/>
            </a:spcAft>
          </a:pPr>
          <a:r>
            <a:rPr lang="hr-HR" altLang="x-none" sz="2500" kern="1200" dirty="0" err="1" smtClean="0"/>
            <a:t>prevention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and</a:t>
          </a:r>
          <a:r>
            <a:rPr lang="hr-HR" altLang="x-none" sz="2500" kern="1200" dirty="0" smtClean="0"/>
            <a:t> </a:t>
          </a:r>
          <a:r>
            <a:rPr lang="hr-HR" altLang="x-none" sz="2500" kern="1200" dirty="0" err="1" smtClean="0"/>
            <a:t>intervention</a:t>
          </a:r>
          <a:endParaRPr lang="en-US" sz="2500" kern="1200" dirty="0"/>
        </a:p>
      </dsp:txBody>
      <dsp:txXfrm>
        <a:off x="6235736" y="4721865"/>
        <a:ext cx="2834855" cy="193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jalni popis slika"/>
  <dgm:desc val="Koristi se za prikaz odnosa sa središnjom idejom. Lik prve razine sadrži tekst, a svi likovi druge razine sadrže sliku s odgovarajućim tekstom. Ograničen je na četiri lika druge razine.  Neiskorištene se slike ne prikazuju, ali ostaju dostupne ako zamijenite izglede. Najbolje rezultate daje s malom količinom teksta druge razine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99001" y="0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r">
              <a:defRPr sz="1200"/>
            </a:lvl1pPr>
          </a:lstStyle>
          <a:p>
            <a:fld id="{8047F587-0069-4D40-BF48-6CE6FE68AED0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99001" y="9408981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r">
              <a:defRPr sz="1200"/>
            </a:lvl1pPr>
          </a:lstStyle>
          <a:p>
            <a:fld id="{DFDA8D11-62A5-4DA5-9690-D1609897E48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7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1" y="0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/>
          <a:lstStyle>
            <a:lvl1pPr algn="r">
              <a:defRPr sz="1200"/>
            </a:lvl1pPr>
          </a:lstStyle>
          <a:p>
            <a:fld id="{4A68935C-629E-49A3-A3DC-DED1D2E0AE5B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9" tIns="46740" rIns="93479" bIns="4674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3479" tIns="46740" rIns="93479" bIns="467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1" y="9408981"/>
            <a:ext cx="2982807" cy="495300"/>
          </a:xfrm>
          <a:prstGeom prst="rect">
            <a:avLst/>
          </a:prstGeom>
        </p:spPr>
        <p:txBody>
          <a:bodyPr vert="horz" lIns="93479" tIns="46740" rIns="93479" bIns="46740" rtlCol="0" anchor="b"/>
          <a:lstStyle>
            <a:lvl1pPr algn="r">
              <a:defRPr sz="1200"/>
            </a:lvl1pPr>
          </a:lstStyle>
          <a:p>
            <a:fld id="{661B6576-D2B8-45F3-8BB1-F8331B45043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52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x-none" dirty="0" smtClean="0"/>
          </a:p>
        </p:txBody>
      </p:sp>
      <p:sp>
        <p:nvSpPr>
          <p:cNvPr id="48132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39B008-DBC1-417B-AC97-E0588E746294}" type="slidenum">
              <a:rPr lang="hr-HR" altLang="x-none" smtClean="0"/>
              <a:pPr eaLnBrk="1" hangingPunct="1">
                <a:defRPr/>
              </a:pPr>
              <a:t>9</a:t>
            </a:fld>
            <a:endParaRPr lang="hr-HR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hr-HR" altLang="x-none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9651FC-BB4F-453E-9198-8C7E98FB5E8F}" type="slidenum">
              <a:rPr lang="en-US" altLang="x-none" smtClean="0"/>
              <a:pPr eaLnBrk="1" hangingPunct="1">
                <a:defRPr/>
              </a:pPr>
              <a:t>13</a:t>
            </a:fld>
            <a:endParaRPr lang="en-US" altLang="x-non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94D6537B-B86E-45AB-AE21-38044CAB5538}" type="slidenum">
              <a:rPr lang="hr-HR" altLang="x-none" smtClean="0">
                <a:latin typeface="Arial" charset="0"/>
              </a:rPr>
              <a:pPr eaLnBrk="1" hangingPunct="1">
                <a:defRPr/>
              </a:pPr>
              <a:t>14</a:t>
            </a:fld>
            <a:endParaRPr lang="hr-HR" altLang="x-non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non</a:t>
            </a:r>
            <a:r>
              <a:rPr lang="hr-HR" dirty="0" smtClean="0"/>
              <a:t>-</a:t>
            </a:r>
            <a:r>
              <a:rPr lang="hr-HR" dirty="0" err="1" smtClean="0"/>
              <a:t>abusive</a:t>
            </a:r>
            <a:r>
              <a:rPr lang="hr-HR" dirty="0" smtClean="0"/>
              <a:t> to </a:t>
            </a:r>
            <a:r>
              <a:rPr lang="hr-HR" dirty="0" err="1" smtClean="0"/>
              <a:t>supportive</a:t>
            </a:r>
            <a:r>
              <a:rPr lang="hr-HR" dirty="0" smtClean="0"/>
              <a:t> </a:t>
            </a:r>
            <a:r>
              <a:rPr lang="hr-HR" dirty="0" err="1" smtClean="0"/>
              <a:t>parent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5579B-16BA-4344-8DD9-0ABCD8B992CD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x-none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6A3A2-B517-41F4-8DF5-2CBD8E042197}" type="slidenum">
              <a:rPr lang="hr-HR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hr-H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897" tIns="47948" rIns="95897" bIns="479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x-none" smtClean="0"/>
              <a:t>Upozoriti da broj ne odgovara gornjem zbroju</a:t>
            </a:r>
          </a:p>
        </p:txBody>
      </p:sp>
      <p:sp>
        <p:nvSpPr>
          <p:cNvPr id="27652" name="Rezervirano mjesto broja slajda 3"/>
          <p:cNvSpPr txBox="1">
            <a:spLocks noGrp="1"/>
          </p:cNvSpPr>
          <p:nvPr/>
        </p:nvSpPr>
        <p:spPr bwMode="auto">
          <a:xfrm>
            <a:off x="3899000" y="9408562"/>
            <a:ext cx="2982807" cy="4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97" tIns="47948" rIns="95897" bIns="4794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663" indent="-2794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2363" indent="-225425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1625" indent="-225425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9300" indent="-223838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6500" indent="-223838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3700" indent="-223838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0900" indent="-223838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8100" indent="-223838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EB96D2-DFF0-4AC5-B08A-FFDEA1506D23}" type="slidenum">
              <a:rPr lang="hr-HR" altLang="x-none" sz="1300">
                <a:cs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hr-HR" altLang="x-none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hr-HR" sz="1200" b="1" dirty="0" err="1" smtClean="0"/>
              <a:t>Research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topics</a:t>
            </a:r>
            <a:r>
              <a:rPr lang="hr-HR" sz="1200" b="1" dirty="0" smtClean="0"/>
              <a:t>: </a:t>
            </a:r>
          </a:p>
          <a:p>
            <a:pPr>
              <a:lnSpc>
                <a:spcPct val="114000"/>
              </a:lnSpc>
            </a:pPr>
            <a:r>
              <a:rPr lang="hr-HR" sz="1200" dirty="0" err="1" smtClean="0"/>
              <a:t>prevalence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child</a:t>
            </a:r>
            <a:r>
              <a:rPr lang="hr-HR" sz="1200" dirty="0" smtClean="0"/>
              <a:t> </a:t>
            </a:r>
            <a:r>
              <a:rPr lang="en-US" sz="1200" dirty="0" smtClean="0"/>
              <a:t>abuse and other traumatic experiences in childhood </a:t>
            </a:r>
            <a:r>
              <a:rPr lang="hr-HR" sz="1200" dirty="0" smtClean="0">
                <a:solidFill>
                  <a:srgbClr val="A8042B"/>
                </a:solidFill>
              </a:rPr>
              <a:t>(N=4191) 2006</a:t>
            </a:r>
          </a:p>
          <a:p>
            <a:pPr>
              <a:lnSpc>
                <a:spcPct val="114000"/>
              </a:lnSpc>
            </a:pPr>
            <a:r>
              <a:rPr lang="hr-HR" sz="1200" dirty="0" err="1" smtClean="0"/>
              <a:t>bullying</a:t>
            </a:r>
            <a:r>
              <a:rPr lang="hr-HR" sz="1200" dirty="0" smtClean="0"/>
              <a:t> (</a:t>
            </a:r>
            <a:r>
              <a:rPr lang="hr-HR" sz="1200" dirty="0" smtClean="0">
                <a:solidFill>
                  <a:srgbClr val="A8042B"/>
                </a:solidFill>
              </a:rPr>
              <a:t>N=?)2003</a:t>
            </a:r>
            <a:endParaRPr lang="hr-HR" sz="1200" dirty="0" smtClean="0"/>
          </a:p>
          <a:p>
            <a:pPr>
              <a:lnSpc>
                <a:spcPct val="114000"/>
              </a:lnSpc>
            </a:pPr>
            <a:r>
              <a:rPr lang="hr-HR" sz="1200" dirty="0" smtClean="0"/>
              <a:t>2008 - </a:t>
            </a:r>
            <a:r>
              <a:rPr lang="hr-HR" sz="1200" dirty="0" err="1" smtClean="0"/>
              <a:t>internet</a:t>
            </a:r>
            <a:r>
              <a:rPr lang="hr-HR" sz="1200" dirty="0" smtClean="0"/>
              <a:t> use, </a:t>
            </a:r>
            <a:r>
              <a:rPr lang="hr-HR" sz="1200" dirty="0" err="1" smtClean="0"/>
              <a:t>cyberbullying</a:t>
            </a:r>
            <a:r>
              <a:rPr lang="hr-HR" sz="1200" dirty="0" smtClean="0"/>
              <a:t> </a:t>
            </a:r>
            <a:r>
              <a:rPr lang="hr-HR" sz="1200" dirty="0" err="1" smtClean="0"/>
              <a:t>and</a:t>
            </a:r>
            <a:r>
              <a:rPr lang="hr-HR" sz="1200" dirty="0" smtClean="0"/>
              <a:t> </a:t>
            </a:r>
            <a:r>
              <a:rPr lang="hr-HR" sz="1200" dirty="0" err="1" smtClean="0"/>
              <a:t>exposure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children</a:t>
            </a:r>
            <a:r>
              <a:rPr lang="hr-HR" sz="1200" dirty="0" smtClean="0"/>
              <a:t> to </a:t>
            </a:r>
            <a:r>
              <a:rPr lang="hr-HR" sz="1200" dirty="0" err="1" smtClean="0"/>
              <a:t>online</a:t>
            </a:r>
            <a:r>
              <a:rPr lang="hr-HR" sz="1200" dirty="0" smtClean="0"/>
              <a:t> </a:t>
            </a:r>
            <a:r>
              <a:rPr lang="hr-HR" sz="1200" dirty="0" err="1" smtClean="0"/>
              <a:t>sexual</a:t>
            </a:r>
            <a:r>
              <a:rPr lang="hr-HR" sz="1200" dirty="0" smtClean="0"/>
              <a:t> </a:t>
            </a:r>
            <a:r>
              <a:rPr lang="hr-HR" sz="1200" dirty="0" err="1" smtClean="0"/>
              <a:t>content</a:t>
            </a:r>
            <a:r>
              <a:rPr lang="hr-HR" sz="1200" dirty="0" smtClean="0"/>
              <a:t> (2004 – 4000; 2008. N=2700)</a:t>
            </a:r>
          </a:p>
          <a:p>
            <a:pPr>
              <a:lnSpc>
                <a:spcPct val="114000"/>
              </a:lnSpc>
            </a:pPr>
            <a:r>
              <a:rPr lang="hr-HR" sz="1200" dirty="0" smtClean="0"/>
              <a:t>2015 - </a:t>
            </a:r>
            <a:r>
              <a:rPr lang="hr-HR" sz="1200" dirty="0" err="1" smtClean="0"/>
              <a:t>experiences</a:t>
            </a:r>
            <a:r>
              <a:rPr lang="hr-HR" sz="1200" dirty="0" smtClean="0"/>
              <a:t> </a:t>
            </a:r>
            <a:r>
              <a:rPr lang="hr-HR" sz="1200" dirty="0" err="1" smtClean="0"/>
              <a:t>and</a:t>
            </a:r>
            <a:r>
              <a:rPr lang="hr-HR" sz="1200" dirty="0" smtClean="0"/>
              <a:t> </a:t>
            </a:r>
            <a:r>
              <a:rPr lang="hr-HR" sz="1200" dirty="0" err="1" smtClean="0"/>
              <a:t>behaviors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children</a:t>
            </a:r>
            <a:r>
              <a:rPr lang="hr-HR" sz="1200" dirty="0" smtClean="0"/>
              <a:t> on </a:t>
            </a:r>
            <a:r>
              <a:rPr lang="hr-HR" sz="1200" dirty="0" err="1" smtClean="0"/>
              <a:t>social</a:t>
            </a:r>
            <a:r>
              <a:rPr lang="hr-HR" sz="1200" dirty="0" smtClean="0"/>
              <a:t> </a:t>
            </a:r>
            <a:r>
              <a:rPr lang="hr-HR" sz="1200" dirty="0" err="1" smtClean="0"/>
              <a:t>networks</a:t>
            </a:r>
            <a:r>
              <a:rPr lang="hr-HR" sz="1200" dirty="0" smtClean="0"/>
              <a:t> (N=1489) </a:t>
            </a:r>
          </a:p>
          <a:p>
            <a:pPr>
              <a:lnSpc>
                <a:spcPct val="114000"/>
              </a:lnSpc>
            </a:pPr>
            <a:r>
              <a:rPr lang="hr-HR" altLang="x-none" sz="1200" dirty="0" err="1" smtClean="0"/>
              <a:t>knowledge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and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attitude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of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medical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doctors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related</a:t>
            </a:r>
            <a:r>
              <a:rPr lang="hr-HR" altLang="x-none" sz="1200" dirty="0" smtClean="0"/>
              <a:t> to </a:t>
            </a:r>
            <a:r>
              <a:rPr lang="hr-HR" altLang="x-none" sz="1200" dirty="0" err="1" smtClean="0"/>
              <a:t>child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abuse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and</a:t>
            </a:r>
            <a:r>
              <a:rPr lang="hr-HR" altLang="x-none" sz="1200" dirty="0" smtClean="0"/>
              <a:t> </a:t>
            </a:r>
            <a:r>
              <a:rPr lang="hr-HR" altLang="x-none" sz="1200" dirty="0" err="1" smtClean="0"/>
              <a:t>neglect</a:t>
            </a:r>
            <a:r>
              <a:rPr lang="hr-HR" altLang="x-none" sz="1200" dirty="0" smtClean="0"/>
              <a:t> (N=590) 2008</a:t>
            </a:r>
          </a:p>
          <a:p>
            <a:pPr marL="0" indent="0">
              <a:lnSpc>
                <a:spcPct val="114000"/>
              </a:lnSpc>
              <a:buNone/>
            </a:pPr>
            <a:endParaRPr lang="hr-HR" altLang="x-none" sz="1200" dirty="0" smtClean="0">
              <a:solidFill>
                <a:srgbClr val="A8042B"/>
              </a:solidFill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6576-D2B8-45F3-8BB1-F8331B45043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19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chemeClr val="folHlink"/>
                </a:solidFill>
              </a:rPr>
              <a:t>Forenzična evaluacija</a:t>
            </a:r>
            <a:r>
              <a:rPr lang="hr-HR" altLang="x-none" dirty="0" smtClean="0"/>
              <a:t> – trodnevni seminar L. </a:t>
            </a:r>
            <a:r>
              <a:rPr lang="hr-HR" altLang="x-none" dirty="0" smtClean="0">
                <a:solidFill>
                  <a:srgbClr val="FF0000"/>
                </a:solidFill>
              </a:rPr>
              <a:t>Cordisco Steel i S. Sayle,</a:t>
            </a:r>
            <a:r>
              <a:rPr lang="hr-HR" altLang="x-none" dirty="0" smtClean="0"/>
              <a:t> Nacionalni centar za zastupanje djece u Alabami, SAD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dirty="0" smtClean="0"/>
              <a:t>Edukacija </a:t>
            </a:r>
            <a:r>
              <a:rPr lang="hr-HR" altLang="x-none" dirty="0" smtClean="0">
                <a:solidFill>
                  <a:srgbClr val="FF0000"/>
                </a:solidFill>
              </a:rPr>
              <a:t>dr. W.Friedricha</a:t>
            </a:r>
            <a:r>
              <a:rPr lang="hr-HR" altLang="x-none" dirty="0" smtClean="0"/>
              <a:t> (Mayo klinika, SAD): </a:t>
            </a:r>
            <a:r>
              <a:rPr lang="hr-HR" altLang="x-none" dirty="0" smtClean="0">
                <a:solidFill>
                  <a:schemeClr val="folHlink"/>
                </a:solidFill>
              </a:rPr>
              <a:t>Rad s traumatiziranom djecom i obiteljima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dirty="0" smtClean="0"/>
              <a:t>Predavanje </a:t>
            </a:r>
            <a:r>
              <a:rPr lang="hr-HR" altLang="x-none" dirty="0" smtClean="0">
                <a:solidFill>
                  <a:srgbClr val="FF0000"/>
                </a:solidFill>
              </a:rPr>
              <a:t>dr. J. Wilsona</a:t>
            </a:r>
            <a:r>
              <a:rPr lang="hr-HR" altLang="x-none" dirty="0" smtClean="0"/>
              <a:t>: </a:t>
            </a:r>
            <a:r>
              <a:rPr lang="hr-HR" altLang="x-none" dirty="0" smtClean="0">
                <a:solidFill>
                  <a:schemeClr val="folHlink"/>
                </a:solidFill>
              </a:rPr>
              <a:t>Trauma i empatija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dirty="0" smtClean="0">
                <a:solidFill>
                  <a:schemeClr val="folHlink"/>
                </a:solidFill>
              </a:rPr>
              <a:t>Edukacija </a:t>
            </a:r>
            <a:r>
              <a:rPr lang="hr-HR" altLang="x-none" dirty="0" smtClean="0">
                <a:solidFill>
                  <a:srgbClr val="FF0000"/>
                </a:solidFill>
              </a:rPr>
              <a:t>dr.Barbare Bonner</a:t>
            </a:r>
            <a:r>
              <a:rPr lang="hr-HR" altLang="x-none" dirty="0" smtClean="0">
                <a:solidFill>
                  <a:schemeClr val="folHlink"/>
                </a:solidFill>
              </a:rPr>
              <a:t>: Treatment of maltreated children ;  TF-CBT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Center on the Sexual Behavior of Youth</a:t>
            </a:r>
            <a:r>
              <a:rPr lang="hr-HR" altLang="x-none" dirty="0" smtClean="0">
                <a:solidFill>
                  <a:schemeClr val="folHlink"/>
                </a:solidFill>
              </a:rPr>
              <a:t>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6576-D2B8-45F3-8BB1-F8331B45043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6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09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9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74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6C880-C7D9-4614-AA7D-EBE8BF2F5D36}" type="slidenum">
              <a:rPr lang="hr-HR" altLang="en-US"/>
              <a:pPr/>
              <a:t>‹nr.›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106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8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5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6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472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0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01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4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8A63-1757-4388-A384-2AAC3C041DAF}" type="slidenum">
              <a:rPr lang="en-US" smtClean="0">
                <a:solidFill>
                  <a:srgbClr val="DBF5F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DBF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6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0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32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51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8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230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7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15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9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5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2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4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5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276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21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4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4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45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CB26B-D071-4133-A334-0024317A831D}" type="datetimeFigureOut">
              <a:rPr lang="hr-HR"/>
              <a:pPr>
                <a:defRPr/>
              </a:pPr>
              <a:t>20.01.2018.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srgbClr val="EBDDC3"/>
              </a:solidFill>
            </a:endParaRPr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7B7A32-429D-4BF1-BDE9-FDE7BE9B7D73}" type="slidenum">
              <a:rPr lang="hr-HR">
                <a:solidFill>
                  <a:srgbClr val="EBDDC3"/>
                </a:solidFill>
              </a:rPr>
              <a:pPr>
                <a:defRPr/>
              </a:pPr>
              <a:t>‹nr.›</a:t>
            </a:fld>
            <a:endParaRPr lang="hr-H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043D-4CF3-4F27-8AED-E7F099A6B5F8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2229-ED4C-4C7B-BC7D-121AC03ED14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3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2ADE-3FE1-4732-8F80-40FCC3692ABF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C66C78-6FA3-4552-BD4F-77E361D638BD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1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88BDF6-8A3E-4C06-ACE9-5CBE7788DC2E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0374E8-771D-48CD-A154-2E19E6D0F6AC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200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364D-451F-490E-8F87-6A3C2C64CB9C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FD69B9-B36D-4E8C-843B-1AB72E276795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14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AAF-2671-4368-B977-F63BC9272630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7976-46C5-4797-8E64-010B09CDFAD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916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4CFB-18DE-4890-B25E-24857A4F1EE4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433E-1FF2-45FC-97DF-B63CF61C538C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062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D27CCB-324C-4977-9E10-1E45F36F5380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63CB15-5F36-401D-ADA3-23412267AA51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5710-3F41-48A5-A8C7-63BECD7EF7C6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FF22-DAC8-40A3-8271-811F1365ABD6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545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DE23-C827-4B29-B7F1-E1D237D43469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D9D7-3EA6-4A00-BE18-022722039C7B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72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B328-F60F-4CD2-86B8-FEF748226A5A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14BC-CD18-4256-8E02-6EC04445FE20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053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8C5E2-9D3D-4F0A-8C47-F3854BE78842}" type="datetimeFigureOut">
              <a:rPr lang="hr-HR"/>
              <a:pPr>
                <a:defRPr/>
              </a:pPr>
              <a:t>20.01.2018.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srgbClr val="EBDDC3"/>
              </a:solidFill>
            </a:endParaRPr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EE0BF2-B041-43A6-A0ED-9174A4B249D3}" type="slidenum">
              <a:rPr lang="hr-HR">
                <a:solidFill>
                  <a:srgbClr val="EBDDC3"/>
                </a:solidFill>
              </a:rPr>
              <a:pPr>
                <a:defRPr/>
              </a:pPr>
              <a:t>‹nr.›</a:t>
            </a:fld>
            <a:endParaRPr lang="hr-H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2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0F65-02F5-418A-AA82-54E074BB19DD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379A-B37A-4CAE-A73C-4BC7DB010D71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52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FD5D-E709-49E4-89D8-FE07461A46B9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8CD577-E9B9-4289-9A2A-215E73B29FFE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451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829CD9-CAB2-47BD-8D84-72D82FD90C3A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4B4097-2FE8-44E5-9BC2-95C8B819EADC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5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080F05-7ADB-4363-8BB6-93AAAD87404E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F5FC80-0A8F-4B43-B536-6942B8E6C830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8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909C-0F11-4BAF-A9B1-AB45FB9860B2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A33C-4269-4B30-A2B9-457BC36CD499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305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3FE8-B74B-47A6-A857-4327475F8BEE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5DC46E-BCB4-40CC-8032-6347D2109B07}" type="slidenum">
              <a:rPr lang="hr-HR">
                <a:solidFill>
                  <a:srgbClr val="3B071B"/>
                </a:solidFill>
              </a:rPr>
              <a:pPr>
                <a:defRPr/>
              </a:pPr>
              <a:t>‹nr.›</a:t>
            </a:fld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75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73E-D905-4D31-BE9A-32BC2992A2CF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3FEE-A57B-4B8E-9398-9DAC8AF73962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798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2A7940-67B3-40D9-B94E-A491AFE77858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5C432988-ECC8-481A-80E8-CCFE81F4AB45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588E-6166-4C23-899C-255434C5B08A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656-70AC-4B59-8A32-B931540106C1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248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EEDC-4329-4225-B5F7-B314E3D84E6D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DFD7-C25E-4A3C-84DF-8ACA28C542F7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5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98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07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8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3817-8730-4254-854C-D8F48BAED62D}" type="datetimeFigureOut">
              <a:rPr lang="hr-HR" smtClean="0"/>
              <a:t>20.01.2018.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F283-0F1C-406F-957F-09844082368C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7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72687-F5B7-4804-8A82-C86B31141456}" type="datetimeFigureOut">
              <a:rPr lang="hr-H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8739F0-A976-49DE-BFCA-DADAA466D77D}" type="slidenum">
              <a:rPr lang="hr-H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hr-HR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3817-8730-4254-854C-D8F48BAED62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20.01.2018.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F283-0F1C-406F-957F-09844082368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 smtClean="0"/>
              <a:t>Uredite stil naslova matrice</a:t>
            </a:r>
            <a:endParaRPr lang="en-US" altLang="x-none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 smtClean="0"/>
              <a:t>Uredite stilove teksta matrice</a:t>
            </a:r>
          </a:p>
          <a:p>
            <a:pPr lvl="1"/>
            <a:r>
              <a:rPr lang="hr-HR" altLang="x-none" smtClean="0"/>
              <a:t>Druga razina</a:t>
            </a:r>
          </a:p>
          <a:p>
            <a:pPr lvl="2"/>
            <a:r>
              <a:rPr lang="hr-HR" altLang="x-none" smtClean="0"/>
              <a:t>Treća razina</a:t>
            </a:r>
          </a:p>
          <a:p>
            <a:pPr lvl="3"/>
            <a:r>
              <a:rPr lang="hr-HR" altLang="x-none" smtClean="0"/>
              <a:t>Četvrta razina</a:t>
            </a:r>
          </a:p>
          <a:p>
            <a:pPr lvl="4"/>
            <a:r>
              <a:rPr lang="hr-HR" altLang="x-none" smtClean="0"/>
              <a:t>Peta razina</a:t>
            </a:r>
            <a:endParaRPr lang="en-US" altLang="x-none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D460A34-E582-4741-98F5-A3A871501D2D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2186566-F07D-429A-A51D-5DBFD1145B8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03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 naslova matrice</a:t>
            </a:r>
            <a:endParaRPr lang="en-US" altLang="en-U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US" altLang="en-U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0741FA-4A0D-434A-88D9-2C078F36EC95}" type="datetimeFigureOut">
              <a:rPr lang="hr-HR">
                <a:solidFill>
                  <a:srgbClr val="3B071B"/>
                </a:solidFill>
              </a:rPr>
              <a:pPr>
                <a:defRPr/>
              </a:pPr>
              <a:t>20.01.2018.</a:t>
            </a:fld>
            <a:endParaRPr lang="hr-HR">
              <a:solidFill>
                <a:srgbClr val="3B071B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srgbClr val="3B071B"/>
              </a:solidFill>
            </a:endParaRPr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273474D-B7AD-4565-A77C-6D0BB074BB58}" type="slidenum">
              <a:rPr lang="hr-HR"/>
              <a:pPr>
                <a:defRPr/>
              </a:pPr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9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err="1" smtClean="0">
                <a:solidFill>
                  <a:schemeClr val="tx1"/>
                </a:solidFill>
              </a:rPr>
              <a:t>Child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and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Youth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Protection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Center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of</a:t>
            </a:r>
            <a:r>
              <a:rPr lang="hr-HR" sz="2000" b="1" dirty="0" smtClean="0">
                <a:solidFill>
                  <a:schemeClr val="tx1"/>
                </a:solidFill>
              </a:rPr>
              <a:t> Zagreb, Croatia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/>
                </a:solidFill>
              </a:rPr>
              <a:t>Ana Marija </a:t>
            </a:r>
            <a:r>
              <a:rPr lang="hr-HR" sz="2000" b="1" dirty="0" err="1" smtClean="0">
                <a:solidFill>
                  <a:schemeClr val="tx1"/>
                </a:solidFill>
              </a:rPr>
              <a:t>Spanic</a:t>
            </a:r>
            <a:r>
              <a:rPr lang="hr-HR" sz="2000" b="1" dirty="0" smtClean="0">
                <a:solidFill>
                  <a:schemeClr val="tx1"/>
                </a:solidFill>
              </a:rPr>
              <a:t>, </a:t>
            </a:r>
            <a:r>
              <a:rPr lang="hr-HR" sz="2000" b="1" dirty="0" err="1" smtClean="0">
                <a:solidFill>
                  <a:schemeClr val="tx1"/>
                </a:solidFill>
              </a:rPr>
              <a:t>psychologist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45060" name="TekstniOkvir 4"/>
          <p:cNvSpPr txBox="1">
            <a:spLocks noChangeArrowheads="1"/>
          </p:cNvSpPr>
          <p:nvPr/>
        </p:nvSpPr>
        <p:spPr bwMode="auto">
          <a:xfrm>
            <a:off x="1835150" y="188913"/>
            <a:ext cx="70580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ts val="2400"/>
              </a:spcAft>
            </a:pPr>
            <a:r>
              <a:rPr lang="en-US" altLang="x-none" sz="3600" b="1" dirty="0">
                <a:solidFill>
                  <a:srgbClr val="000000"/>
                </a:solidFill>
              </a:rPr>
              <a:t>Multidisciplinary approach in child protection – </a:t>
            </a:r>
            <a:r>
              <a:rPr lang="en-US" altLang="x-none" sz="3600" b="1" dirty="0" smtClean="0">
                <a:solidFill>
                  <a:srgbClr val="000000"/>
                </a:solidFill>
              </a:rPr>
              <a:t>experiences </a:t>
            </a:r>
            <a:r>
              <a:rPr lang="en-US" altLang="x-none" sz="3600" b="1" dirty="0">
                <a:solidFill>
                  <a:srgbClr val="000000"/>
                </a:solidFill>
              </a:rPr>
              <a:t>of </a:t>
            </a:r>
            <a:r>
              <a:rPr lang="hr-HR" altLang="x-none" sz="3600" b="1" dirty="0">
                <a:solidFill>
                  <a:srgbClr val="000000"/>
                </a:solidFill>
              </a:rPr>
              <a:t> </a:t>
            </a:r>
            <a:r>
              <a:rPr lang="hr-HR" altLang="x-none" sz="3600" b="1" dirty="0" smtClean="0">
                <a:solidFill>
                  <a:srgbClr val="000000"/>
                </a:solidFill>
              </a:rPr>
              <a:t>    </a:t>
            </a:r>
            <a:r>
              <a:rPr lang="en-US" altLang="x-none" sz="3600" b="1" dirty="0" smtClean="0">
                <a:solidFill>
                  <a:srgbClr val="000000"/>
                </a:solidFill>
              </a:rPr>
              <a:t>Child </a:t>
            </a:r>
            <a:r>
              <a:rPr lang="en-US" altLang="x-none" sz="3600" b="1" dirty="0">
                <a:solidFill>
                  <a:srgbClr val="000000"/>
                </a:solidFill>
              </a:rPr>
              <a:t>and Youth Protection Center of Zagreb</a:t>
            </a:r>
            <a:endParaRPr lang="hr-HR" altLang="x-none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altLang="x-none" sz="4000" dirty="0" smtClean="0">
              <a:solidFill>
                <a:srgbClr val="000000"/>
              </a:solidFill>
            </a:endParaRPr>
          </a:p>
        </p:txBody>
      </p:sp>
      <p:sp>
        <p:nvSpPr>
          <p:cNvPr id="45061" name="TekstniOkvir 1"/>
          <p:cNvSpPr txBox="1">
            <a:spLocks noChangeArrowheads="1"/>
          </p:cNvSpPr>
          <p:nvPr/>
        </p:nvSpPr>
        <p:spPr bwMode="auto">
          <a:xfrm>
            <a:off x="107950" y="6095037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68278"/>
              </a:buClr>
              <a:buFontTx/>
              <a:buNone/>
            </a:pPr>
            <a:r>
              <a:rPr lang="hr-HR" altLang="x-none" sz="1800" b="1" dirty="0" err="1" smtClean="0">
                <a:solidFill>
                  <a:prstClr val="white"/>
                </a:solidFill>
              </a:rPr>
              <a:t>Brussels</a:t>
            </a:r>
            <a:endParaRPr lang="hr-HR" altLang="x-none" sz="1800" b="1" dirty="0" smtClean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68278"/>
              </a:buClr>
              <a:buFontTx/>
              <a:buNone/>
            </a:pPr>
            <a:r>
              <a:rPr lang="hr-HR" altLang="x-none" sz="1800" b="1" dirty="0" err="1" smtClean="0">
                <a:solidFill>
                  <a:prstClr val="white"/>
                </a:solidFill>
              </a:rPr>
              <a:t>December</a:t>
            </a:r>
            <a:r>
              <a:rPr lang="hr-HR" altLang="x-none" sz="1800" b="1" dirty="0" smtClean="0">
                <a:solidFill>
                  <a:prstClr val="white"/>
                </a:solidFill>
              </a:rPr>
              <a:t> 1, 2017</a:t>
            </a:r>
          </a:p>
        </p:txBody>
      </p:sp>
    </p:spTree>
    <p:extLst>
      <p:ext uri="{BB962C8B-B14F-4D97-AF65-F5344CB8AC3E}">
        <p14:creationId xmlns:p14="http://schemas.microsoft.com/office/powerpoint/2010/main" val="118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Child friendly environment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2138046"/>
            <a:ext cx="4877292" cy="3955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/>
              <a:t>accessible and physically safe</a:t>
            </a:r>
            <a:r>
              <a:rPr lang="en-GB" dirty="0"/>
              <a:t> for children </a:t>
            </a:r>
            <a:r>
              <a:rPr lang="hr-HR" dirty="0" smtClean="0"/>
              <a:t>of </a:t>
            </a:r>
            <a:r>
              <a:rPr lang="en-GB" dirty="0" smtClean="0"/>
              <a:t>all </a:t>
            </a:r>
            <a:r>
              <a:rPr lang="en-GB" dirty="0"/>
              <a:t>ages and developmental stages, including </a:t>
            </a:r>
            <a:r>
              <a:rPr lang="en-GB" dirty="0" smtClean="0"/>
              <a:t>children </a:t>
            </a:r>
            <a:r>
              <a:rPr lang="en-GB" dirty="0"/>
              <a:t>with </a:t>
            </a:r>
            <a:r>
              <a:rPr lang="en-GB" dirty="0" smtClean="0"/>
              <a:t>disabilities and/or special needs</a:t>
            </a:r>
            <a:endParaRPr lang="hr-HR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r-HR" b="1" dirty="0" smtClean="0"/>
              <a:t>child friendly surroundings and materials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r-HR" b="1" dirty="0"/>
              <a:t>no</a:t>
            </a:r>
            <a:r>
              <a:rPr lang="en-GB" b="1" dirty="0"/>
              <a:t> contact between victim and alleged offender</a:t>
            </a:r>
            <a:r>
              <a:rPr lang="hr-HR" b="1" dirty="0"/>
              <a:t> – </a:t>
            </a:r>
            <a:r>
              <a:rPr lang="hr-HR" dirty="0"/>
              <a:t>separate </a:t>
            </a:r>
            <a:r>
              <a:rPr lang="hr-HR" dirty="0" smtClean="0"/>
              <a:t>entrance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hr-HR" sz="2700" b="1" dirty="0"/>
          </a:p>
          <a:p>
            <a:pPr>
              <a:spcAft>
                <a:spcPts val="600"/>
              </a:spcAft>
            </a:pPr>
            <a:endParaRPr lang="hr-HR" sz="2600" b="1" dirty="0"/>
          </a:p>
        </p:txBody>
      </p:sp>
      <p:pic>
        <p:nvPicPr>
          <p:cNvPr id="5" name="Picture 2" descr="hrabri hodn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/>
          <a:stretch/>
        </p:blipFill>
        <p:spPr bwMode="auto">
          <a:xfrm>
            <a:off x="5436096" y="2282062"/>
            <a:ext cx="3240359" cy="26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hr-HR" b="1" dirty="0" smtClean="0"/>
              <a:t>PROCEDURES AND PROTOCOLS</a:t>
            </a:r>
            <a:endParaRPr lang="hr-HR" b="1" dirty="0"/>
          </a:p>
        </p:txBody>
      </p:sp>
      <p:pic>
        <p:nvPicPr>
          <p:cNvPr id="7170" name="Picture 2" descr="http://linbloommcdowell.files.wordpress.com/2012/11/stepping-stone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64" y="1502658"/>
            <a:ext cx="3600000" cy="47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8009119"/>
              </p:ext>
            </p:extLst>
          </p:nvPr>
        </p:nvGraphicFramePr>
        <p:xfrm>
          <a:off x="323528" y="1540292"/>
          <a:ext cx="42484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8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hr-HR" altLang="x-none" b="1" dirty="0" smtClean="0"/>
              <a:t>REFERRALS </a:t>
            </a:r>
            <a:endParaRPr lang="hr-HR" altLang="x-none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32401" name="Group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95333"/>
              </p:ext>
            </p:extLst>
          </p:nvPr>
        </p:nvGraphicFramePr>
        <p:xfrm>
          <a:off x="2411760" y="1628800"/>
          <a:ext cx="4190944" cy="4592667"/>
        </p:xfrm>
        <a:graphic>
          <a:graphicData uri="http://schemas.openxmlformats.org/drawingml/2006/table">
            <a:tbl>
              <a:tblPr/>
              <a:tblGrid>
                <a:gridCol w="2621459"/>
                <a:gridCol w="1569485"/>
              </a:tblGrid>
              <a:tr h="640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x-non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6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</a:t>
                      </a:r>
                      <a:r>
                        <a:rPr kumimoji="0" lang="hr-HR" altLang="x-none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</a:t>
                      </a: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2016</a:t>
                      </a:r>
                      <a:endParaRPr kumimoji="0" lang="hr-HR" altLang="x-non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6C5"/>
                    </a:solidFill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12,9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day care center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2,7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social services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 dirty="0" smtClean="0">
                          <a:effectLst/>
                          <a:latin typeface="+mj-lt"/>
                          <a:ea typeface="Times New Roman"/>
                        </a:rPr>
                        <a:t>30,7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physician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8,</a:t>
                      </a:r>
                      <a:r>
                        <a:rPr lang="hr-HR" sz="2200" dirty="0" err="1" smtClean="0"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police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2,0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residential care facilities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0,8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parents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b="1" dirty="0" smtClean="0">
                          <a:effectLst/>
                          <a:latin typeface="+mj-lt"/>
                          <a:ea typeface="Times New Roman"/>
                        </a:rPr>
                        <a:t>37,8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x-non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other</a:t>
                      </a:r>
                      <a:endParaRPr kumimoji="0" lang="hr-HR" altLang="x-non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+mj-lt"/>
                          <a:ea typeface="Times New Roman"/>
                        </a:rPr>
                        <a:t>4,3</a:t>
                      </a:r>
                      <a:endParaRPr lang="hr-HR" sz="2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5" name="Rectangle 303"/>
          <p:cNvSpPr>
            <a:spLocks noChangeArrowheads="1"/>
          </p:cNvSpPr>
          <p:nvPr/>
        </p:nvSpPr>
        <p:spPr bwMode="auto">
          <a:xfrm>
            <a:off x="0" y="466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hr-HR" sz="4000" b="1" dirty="0" smtClean="0">
                <a:cs typeface="Calibri" panose="020F0502020204030204" pitchFamily="34" charset="0"/>
              </a:rPr>
              <a:t>Cross-institutional cooperation</a:t>
            </a:r>
            <a:endParaRPr lang="en-US" sz="4000" b="1" dirty="0"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4544" y="1465765"/>
            <a:ext cx="6167437" cy="5127625"/>
            <a:chOff x="157163" y="1398587"/>
            <a:chExt cx="6167437" cy="5127625"/>
          </a:xfrm>
        </p:grpSpPr>
        <p:sp>
          <p:nvSpPr>
            <p:cNvPr id="29" name="Oval 28"/>
            <p:cNvSpPr/>
            <p:nvPr/>
          </p:nvSpPr>
          <p:spPr bwMode="auto">
            <a:xfrm>
              <a:off x="1606550" y="1398587"/>
              <a:ext cx="3270250" cy="2640013"/>
            </a:xfrm>
            <a:prstGeom prst="ellipse">
              <a:avLst/>
            </a:prstGeom>
            <a:solidFill>
              <a:srgbClr val="3B456D">
                <a:alpha val="4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26"/>
            <p:cNvSpPr/>
            <p:nvPr/>
          </p:nvSpPr>
          <p:spPr bwMode="auto">
            <a:xfrm>
              <a:off x="3054350" y="2794000"/>
              <a:ext cx="3270250" cy="2640013"/>
            </a:xfrm>
            <a:prstGeom prst="ellipse">
              <a:avLst/>
            </a:prstGeom>
            <a:solidFill>
              <a:srgbClr val="83AF33">
                <a:alpha val="4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1322682"/>
                <a:satOff val="-9523"/>
                <a:lumOff val="-2092"/>
                <a:alphaOff val="0"/>
              </a:schemeClr>
            </a:fillRef>
            <a:effectRef idx="0">
              <a:schemeClr val="accent3">
                <a:alpha val="50000"/>
                <a:hueOff val="1322682"/>
                <a:satOff val="-9523"/>
                <a:lumOff val="-209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24"/>
            <p:cNvSpPr/>
            <p:nvPr/>
          </p:nvSpPr>
          <p:spPr bwMode="auto">
            <a:xfrm>
              <a:off x="1540869" y="3886200"/>
              <a:ext cx="3270250" cy="2640012"/>
            </a:xfrm>
            <a:prstGeom prst="ellipse">
              <a:avLst/>
            </a:prstGeom>
            <a:solidFill>
              <a:srgbClr val="C9D367">
                <a:alpha val="4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2645364"/>
                <a:satOff val="-19046"/>
                <a:lumOff val="-4183"/>
                <a:alphaOff val="0"/>
              </a:schemeClr>
            </a:fillRef>
            <a:effectRef idx="0">
              <a:schemeClr val="accent3">
                <a:alpha val="50000"/>
                <a:hueOff val="2645364"/>
                <a:satOff val="-19046"/>
                <a:lumOff val="-418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22"/>
            <p:cNvSpPr/>
            <p:nvPr/>
          </p:nvSpPr>
          <p:spPr bwMode="auto">
            <a:xfrm>
              <a:off x="157163" y="2794000"/>
              <a:ext cx="3271837" cy="2640013"/>
            </a:xfrm>
            <a:prstGeom prst="ellipse">
              <a:avLst/>
            </a:prstGeom>
            <a:solidFill>
              <a:srgbClr val="6B9CB5">
                <a:alpha val="4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alpha val="50000"/>
                <a:hueOff val="3968046"/>
                <a:satOff val="-28569"/>
                <a:lumOff val="-6275"/>
                <a:alphaOff val="0"/>
              </a:schemeClr>
            </a:fillRef>
            <a:effectRef idx="0">
              <a:schemeClr val="accent3">
                <a:alpha val="50000"/>
                <a:hueOff val="3968046"/>
                <a:satOff val="-28569"/>
                <a:lumOff val="-627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079626" y="2239559"/>
              <a:ext cx="2416174" cy="73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CHILD PROTECTION CENTER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657600" y="3198865"/>
              <a:ext cx="2489463" cy="196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SCHOOLS </a:t>
              </a: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KINDERGARTENS</a:t>
              </a: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PARENTS</a:t>
              </a: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 smtClean="0">
                  <a:latin typeface="Calibri" pitchFamily="34" charset="0"/>
                </a:rPr>
                <a:t>CITIZENS </a:t>
              </a:r>
              <a:endParaRPr lang="hr-HR" altLang="x-none" sz="2150" b="1" dirty="0">
                <a:latin typeface="Calibri" pitchFamily="34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 err="1" smtClean="0">
                  <a:latin typeface="Calibri" pitchFamily="34" charset="0"/>
                </a:rPr>
                <a:t>NGOs</a:t>
              </a:r>
              <a:endParaRPr lang="hr-HR" altLang="x-none" sz="2150" b="1" dirty="0">
                <a:latin typeface="Calibri" pitchFamily="34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533400" y="3453431"/>
              <a:ext cx="2362200" cy="127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POLICE</a:t>
              </a: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 smtClean="0">
                  <a:latin typeface="Calibri" pitchFamily="34" charset="0"/>
                </a:rPr>
                <a:t>STATE ATTORNEYS</a:t>
              </a:r>
              <a:endParaRPr lang="hr-HR" altLang="x-none" sz="2150" b="1" dirty="0">
                <a:latin typeface="Calibri" pitchFamily="34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COURT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447800" y="5111940"/>
              <a:ext cx="3442220" cy="67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CHILD WELFARE </a:t>
              </a:r>
              <a:r>
                <a:rPr lang="hr-HR" altLang="x-none" sz="2150" b="1" dirty="0" smtClean="0">
                  <a:latin typeface="Calibri" pitchFamily="34" charset="0"/>
                </a:rPr>
                <a:t>CENTERS</a:t>
              </a:r>
              <a:endParaRPr lang="hr-HR" altLang="x-none" sz="2150" b="1" dirty="0">
                <a:latin typeface="Calibri" pitchFamily="34" charset="0"/>
              </a:endParaRPr>
            </a:p>
            <a:p>
              <a:pPr algn="ctr">
                <a:spcAft>
                  <a:spcPts val="300"/>
                </a:spcAft>
              </a:pPr>
              <a:r>
                <a:rPr lang="hr-HR" altLang="x-none" sz="2150" b="1" dirty="0">
                  <a:latin typeface="Calibri" pitchFamily="34" charset="0"/>
                </a:rPr>
                <a:t>HEALTH </a:t>
              </a:r>
              <a:r>
                <a:rPr lang="hr-HR" altLang="x-none" sz="2150" b="1" dirty="0" smtClean="0">
                  <a:latin typeface="Calibri" pitchFamily="34" charset="0"/>
                </a:rPr>
                <a:t>INSTITUTIONS</a:t>
              </a:r>
              <a:endParaRPr lang="hr-HR" altLang="x-none" sz="215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6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929763"/>
            <a:ext cx="4355976" cy="3579357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lnSpc>
                <a:spcPct val="134000"/>
              </a:lnSpc>
              <a:buFont typeface="Wingdings" pitchFamily="2" charset="2"/>
              <a:buNone/>
            </a:pPr>
            <a:endParaRPr lang="hr-HR" altLang="x-none" dirty="0" smtClean="0"/>
          </a:p>
          <a:p>
            <a:pPr algn="ctr" eaLnBrk="1" hangingPunct="1">
              <a:lnSpc>
                <a:spcPct val="134000"/>
              </a:lnSpc>
              <a:buFont typeface="Wingdings" pitchFamily="2" charset="2"/>
              <a:buNone/>
            </a:pPr>
            <a:endParaRPr lang="hr-HR" altLang="x-none" dirty="0" smtClean="0"/>
          </a:p>
          <a:p>
            <a:pPr algn="ctr" eaLnBrk="1" hangingPunct="1">
              <a:lnSpc>
                <a:spcPct val="134000"/>
              </a:lnSpc>
              <a:buFont typeface="Wingdings" pitchFamily="2" charset="2"/>
              <a:buNone/>
            </a:pPr>
            <a:r>
              <a:rPr lang="hr-HR" altLang="x-none" sz="6000" b="1" i="1" dirty="0" smtClean="0"/>
              <a:t>“Working with a single sexually abused child </a:t>
            </a:r>
          </a:p>
          <a:p>
            <a:pPr algn="ctr" eaLnBrk="1" hangingPunct="1">
              <a:lnSpc>
                <a:spcPct val="134000"/>
              </a:lnSpc>
              <a:buFont typeface="Wingdings" pitchFamily="2" charset="2"/>
              <a:buNone/>
            </a:pPr>
            <a:r>
              <a:rPr lang="hr-HR" altLang="x-none" sz="6000" b="1" i="1" dirty="0" smtClean="0"/>
              <a:t>requires at least four telephone calls”</a:t>
            </a:r>
          </a:p>
          <a:p>
            <a:pPr eaLnBrk="1" hangingPunct="1">
              <a:lnSpc>
                <a:spcPct val="134000"/>
              </a:lnSpc>
              <a:buFont typeface="Wingdings" pitchFamily="2" charset="2"/>
              <a:buNone/>
            </a:pPr>
            <a:endParaRPr lang="hr-HR" altLang="x-none" sz="6000" dirty="0" smtClean="0"/>
          </a:p>
          <a:p>
            <a:pPr algn="r" eaLnBrk="1" hangingPunct="1">
              <a:lnSpc>
                <a:spcPct val="134000"/>
              </a:lnSpc>
              <a:buFont typeface="Wingdings" pitchFamily="2" charset="2"/>
              <a:buNone/>
            </a:pPr>
            <a:r>
              <a:rPr lang="hr-HR" altLang="x-none" sz="4000" dirty="0" smtClean="0"/>
              <a:t>William N. Friedrich, PhD</a:t>
            </a:r>
          </a:p>
          <a:p>
            <a:pPr algn="r" eaLnBrk="1" hangingPunct="1">
              <a:lnSpc>
                <a:spcPct val="134000"/>
              </a:lnSpc>
              <a:buFont typeface="Wingdings" pitchFamily="2" charset="2"/>
              <a:buNone/>
            </a:pPr>
            <a:r>
              <a:rPr lang="hr-HR" altLang="x-none" sz="4000" dirty="0" smtClean="0">
                <a:solidFill>
                  <a:srgbClr val="FF0000"/>
                </a:solidFill>
              </a:rPr>
              <a:t> </a:t>
            </a:r>
            <a:r>
              <a:rPr lang="hr-HR" altLang="x-none" sz="4000" dirty="0" smtClean="0"/>
              <a:t>Mayo Clinic</a:t>
            </a:r>
            <a:endParaRPr lang="en-US" altLang="x-none" sz="4000" dirty="0" smtClean="0"/>
          </a:p>
        </p:txBody>
      </p:sp>
      <p:pic>
        <p:nvPicPr>
          <p:cNvPr id="5" name="Picture 2" descr="http://images.clipartpanda.com/telephone-clip-art-ringing-red-telephon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83" y="4437112"/>
            <a:ext cx="183798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467544" y="1142339"/>
            <a:ext cx="381642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r-HR" sz="2800" b="1" dirty="0" err="1" smtClean="0"/>
              <a:t>Daily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team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meetings</a:t>
            </a:r>
            <a:endParaRPr lang="hr-HR" sz="2800" b="1" dirty="0" smtClean="0"/>
          </a:p>
          <a:p>
            <a:pPr>
              <a:spcAft>
                <a:spcPts val="600"/>
              </a:spcAft>
            </a:pPr>
            <a:r>
              <a:rPr lang="hr-HR" sz="2400" dirty="0" err="1" smtClean="0"/>
              <a:t>exchanging</a:t>
            </a:r>
            <a:r>
              <a:rPr lang="hr-HR" sz="2400" dirty="0" smtClean="0"/>
              <a:t> </a:t>
            </a:r>
            <a:r>
              <a:rPr lang="hr-HR" sz="2400" dirty="0" err="1" smtClean="0"/>
              <a:t>information</a:t>
            </a:r>
            <a:r>
              <a:rPr lang="hr-HR" sz="2400" dirty="0" smtClean="0"/>
              <a:t> – no </a:t>
            </a:r>
            <a:r>
              <a:rPr lang="hr-HR" sz="2400" dirty="0" err="1" smtClean="0"/>
              <a:t>need</a:t>
            </a:r>
            <a:r>
              <a:rPr lang="hr-HR" sz="2400" dirty="0" smtClean="0"/>
              <a:t> for </a:t>
            </a:r>
            <a:r>
              <a:rPr lang="hr-HR" sz="2400" dirty="0" err="1" smtClean="0"/>
              <a:t>repeated</a:t>
            </a:r>
            <a:r>
              <a:rPr lang="hr-HR" sz="2400" dirty="0" smtClean="0"/>
              <a:t> </a:t>
            </a:r>
            <a:r>
              <a:rPr lang="hr-HR" sz="2400" dirty="0" err="1" smtClean="0"/>
              <a:t>questioning</a:t>
            </a:r>
            <a:endParaRPr lang="hr-HR" sz="2400" dirty="0" smtClean="0"/>
          </a:p>
          <a:p>
            <a:pPr>
              <a:spcAft>
                <a:spcPts val="600"/>
              </a:spcAft>
            </a:pPr>
            <a:r>
              <a:rPr lang="hr-HR" sz="2400" dirty="0" err="1" smtClean="0"/>
              <a:t>case</a:t>
            </a:r>
            <a:r>
              <a:rPr lang="hr-HR" sz="2400" dirty="0" smtClean="0"/>
              <a:t> </a:t>
            </a:r>
            <a:r>
              <a:rPr lang="hr-HR" sz="2400" dirty="0" err="1" smtClean="0"/>
              <a:t>management</a:t>
            </a:r>
            <a:r>
              <a:rPr lang="hr-HR" sz="2400" dirty="0" smtClean="0"/>
              <a:t> – </a:t>
            </a:r>
            <a:r>
              <a:rPr lang="hr-HR" sz="2400" dirty="0" err="1" smtClean="0"/>
              <a:t>joint</a:t>
            </a:r>
            <a:r>
              <a:rPr lang="hr-HR" sz="2400" dirty="0" smtClean="0"/>
              <a:t> </a:t>
            </a:r>
            <a:r>
              <a:rPr lang="hr-HR" sz="2400" dirty="0" err="1" smtClean="0"/>
              <a:t>decisions</a:t>
            </a:r>
            <a:r>
              <a:rPr lang="hr-HR" sz="2400" dirty="0" smtClean="0"/>
              <a:t> </a:t>
            </a:r>
            <a:r>
              <a:rPr lang="hr-HR" sz="2400" dirty="0" err="1" smtClean="0"/>
              <a:t>regarding</a:t>
            </a:r>
            <a:r>
              <a:rPr lang="hr-HR" sz="2400" dirty="0" smtClean="0"/>
              <a:t> </a:t>
            </a:r>
            <a:r>
              <a:rPr lang="hr-HR" sz="2400" dirty="0" err="1" smtClean="0"/>
              <a:t>assessment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treatment</a:t>
            </a:r>
            <a:endParaRPr lang="hr-H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9" y="5030771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masyseng.com/climasys/pages/images/health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1468"/>
            <a:ext cx="24338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FORMALLY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24545"/>
            <a:ext cx="4042792" cy="1440161"/>
          </a:xfrm>
        </p:spPr>
        <p:txBody>
          <a:bodyPr>
            <a:normAutofit/>
          </a:bodyPr>
          <a:lstStyle/>
          <a:p>
            <a:r>
              <a:rPr lang="hr-HR" sz="2500" dirty="0" smtClean="0"/>
              <a:t>health care institution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IN  PRACTICE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124545"/>
            <a:ext cx="4041775" cy="3417243"/>
          </a:xfrm>
        </p:spPr>
        <p:txBody>
          <a:bodyPr>
            <a:normAutofit/>
          </a:bodyPr>
          <a:lstStyle/>
          <a:p>
            <a:r>
              <a:rPr lang="hr-HR" sz="2500" dirty="0" smtClean="0">
                <a:latin typeface="+mj-lt"/>
              </a:rPr>
              <a:t>providing services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500" dirty="0" smtClean="0">
                <a:latin typeface="+mj-lt"/>
              </a:rPr>
              <a:t>social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500" dirty="0" smtClean="0">
                <a:latin typeface="+mj-lt"/>
              </a:rPr>
              <a:t>law enforcement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500" dirty="0" smtClean="0">
                <a:latin typeface="+mj-lt"/>
              </a:rPr>
              <a:t>prosecution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500" dirty="0" smtClean="0">
                <a:latin typeface="+mj-lt"/>
              </a:rPr>
              <a:t>judicial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500" dirty="0" smtClean="0">
                <a:latin typeface="+mj-lt"/>
              </a:rPr>
              <a:t>educational institutions</a:t>
            </a:r>
          </a:p>
          <a:p>
            <a:pPr lvl="1"/>
            <a:endParaRPr lang="hr-HR" sz="2500" dirty="0" smtClean="0"/>
          </a:p>
        </p:txBody>
      </p:sp>
      <p:sp>
        <p:nvSpPr>
          <p:cNvPr id="4" name="AutoShape 2" descr="http://7-themes.com/data_images/out/12/6807595-red-abstract.jpg"/>
          <p:cNvSpPr txBox="1">
            <a:spLocks noChangeAspect="1" noChangeArrowheads="1"/>
          </p:cNvSpPr>
          <p:nvPr/>
        </p:nvSpPr>
        <p:spPr bwMode="auto">
          <a:xfrm>
            <a:off x="3131840" y="386123"/>
            <a:ext cx="5554959" cy="8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b="1" dirty="0" smtClean="0"/>
              <a:t>Challenges</a:t>
            </a:r>
            <a:endParaRPr lang="hr-HR" b="1" dirty="0"/>
          </a:p>
        </p:txBody>
      </p:sp>
      <p:pic>
        <p:nvPicPr>
          <p:cNvPr id="5" name="Picture 15" descr="http://unclegoop.com/wp-content/uploads/2014/06/challenges-a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5085184"/>
            <a:ext cx="72008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2700" b="1" dirty="0" smtClean="0">
                <a:solidFill>
                  <a:schemeClr val="accent6"/>
                </a:solidFill>
              </a:rPr>
              <a:t>Many services not recognized (and therefore, not funded) by the health care </a:t>
            </a:r>
            <a:r>
              <a:rPr lang="hr-HR" sz="2700" b="1" dirty="0" err="1" smtClean="0">
                <a:solidFill>
                  <a:schemeClr val="accent6"/>
                </a:solidFill>
              </a:rPr>
              <a:t>system</a:t>
            </a:r>
            <a:r>
              <a:rPr lang="hr-HR" sz="2700" b="1" dirty="0" smtClean="0">
                <a:solidFill>
                  <a:schemeClr val="accent6"/>
                </a:solidFill>
              </a:rPr>
              <a:t>!</a:t>
            </a:r>
            <a:endParaRPr lang="hr-HR" sz="2700" b="1" dirty="0">
              <a:solidFill>
                <a:schemeClr val="accent6"/>
              </a:solidFill>
            </a:endParaRPr>
          </a:p>
          <a:p>
            <a:pPr algn="ctr"/>
            <a:r>
              <a:rPr lang="hr-HR" sz="2400" dirty="0" err="1" smtClean="0"/>
              <a:t>Part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/>
              <a:t>s</a:t>
            </a:r>
            <a:r>
              <a:rPr lang="hr-HR" sz="2400" dirty="0" err="1" smtClean="0"/>
              <a:t>olution</a:t>
            </a:r>
            <a:r>
              <a:rPr lang="hr-HR" sz="2400" dirty="0" smtClean="0"/>
              <a:t>: </a:t>
            </a:r>
            <a:r>
              <a:rPr lang="hr-HR" sz="2400" dirty="0" err="1" smtClean="0"/>
              <a:t>two</a:t>
            </a:r>
            <a:r>
              <a:rPr lang="hr-HR" sz="2400" dirty="0" smtClean="0"/>
              <a:t> </a:t>
            </a:r>
            <a:r>
              <a:rPr lang="hr-HR" sz="2400" dirty="0" err="1" smtClean="0"/>
              <a:t>sources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budgeting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9905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TREATMENT</a:t>
            </a:r>
            <a:endParaRPr lang="hr-HR" b="1" dirty="0"/>
          </a:p>
        </p:txBody>
      </p:sp>
      <p:pic>
        <p:nvPicPr>
          <p:cNvPr id="11" name="Picture 2" descr="G:\konačno_GBF, Bruna\014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13734" y="2283435"/>
            <a:ext cx="4038600" cy="3028950"/>
          </a:xfrm>
        </p:spPr>
      </p:pic>
      <p:graphicFrame>
        <p:nvGraphicFramePr>
          <p:cNvPr id="12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4484668"/>
              </p:ext>
            </p:extLst>
          </p:nvPr>
        </p:nvGraphicFramePr>
        <p:xfrm>
          <a:off x="827584" y="1783357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5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dirty="0" smtClean="0"/>
              <a:t> </a:t>
            </a:r>
            <a:endParaRPr lang="en-US" altLang="en-US" dirty="0" smtClean="0"/>
          </a:p>
        </p:txBody>
      </p:sp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34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486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Modalities of supporting the child/family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4661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hr-HR" altLang="en-US" dirty="0" smtClean="0"/>
              <a:t> </a:t>
            </a:r>
            <a:endParaRPr lang="en-US" altLang="en-US" dirty="0" smtClean="0"/>
          </a:p>
        </p:txBody>
      </p:sp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24382"/>
              </p:ext>
            </p:extLst>
          </p:nvPr>
        </p:nvGraphicFramePr>
        <p:xfrm>
          <a:off x="-1620688" y="260648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\\poliklinika-djeca.lan\PODACI\tea.brezinscak\My Documents\My Pictures\Poliklinika\IMG_28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r="17361"/>
          <a:stretch/>
        </p:blipFill>
        <p:spPr bwMode="auto">
          <a:xfrm>
            <a:off x="5541250" y="3573016"/>
            <a:ext cx="3094029" cy="27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poliklinika-djeca.lan\PODACI\tea.brezinscak\My Documents\My Pictures\Poliklinika\IMG_30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11419" b="12497"/>
          <a:stretch/>
        </p:blipFill>
        <p:spPr bwMode="auto">
          <a:xfrm>
            <a:off x="5541250" y="548680"/>
            <a:ext cx="3094030" cy="24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5475" name="Rectangle 3"/>
          <p:cNvSpPr>
            <a:spLocks noGrp="1"/>
          </p:cNvSpPr>
          <p:nvPr>
            <p:ph sz="half" idx="4294967295"/>
          </p:nvPr>
        </p:nvSpPr>
        <p:spPr>
          <a:xfrm>
            <a:off x="518864" y="1789261"/>
            <a:ext cx="8229600" cy="4664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x-none" sz="2500" dirty="0" err="1" smtClean="0"/>
              <a:t>court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proceedings</a:t>
            </a:r>
            <a:r>
              <a:rPr lang="hr-HR" altLang="x-none" sz="2500" dirty="0" smtClean="0"/>
              <a:t> are </a:t>
            </a:r>
            <a:r>
              <a:rPr lang="hr-HR" altLang="x-none" sz="2500" dirty="0" err="1" smtClean="0"/>
              <a:t>unfinished</a:t>
            </a:r>
            <a:r>
              <a:rPr lang="hr-HR" altLang="x-none" sz="2500" dirty="0" smtClean="0"/>
              <a:t>, but </a:t>
            </a:r>
            <a:r>
              <a:rPr lang="hr-HR" altLang="x-none" sz="2500" dirty="0" err="1" smtClean="0"/>
              <a:t>the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child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needs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immediate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treatment</a:t>
            </a:r>
            <a:endParaRPr lang="hr-HR" altLang="x-none" sz="25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x-none" sz="2500" dirty="0" err="1" smtClean="0"/>
              <a:t>projective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techniques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and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interpretations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of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child</a:t>
            </a:r>
            <a:r>
              <a:rPr lang="hr-HR" altLang="x-none" sz="2500" dirty="0" smtClean="0"/>
              <a:t>’s </a:t>
            </a:r>
            <a:r>
              <a:rPr lang="hr-HR" altLang="x-none" sz="2500" dirty="0" err="1" smtClean="0"/>
              <a:t>play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and</a:t>
            </a:r>
            <a:r>
              <a:rPr lang="hr-HR" altLang="x-none" sz="2500" dirty="0" smtClean="0"/>
              <a:t> </a:t>
            </a:r>
            <a:r>
              <a:rPr lang="hr-HR" altLang="x-none" sz="2500" dirty="0" err="1" smtClean="0"/>
              <a:t>drawings</a:t>
            </a:r>
            <a:r>
              <a:rPr lang="hr-HR" altLang="x-none" sz="2500" dirty="0" smtClean="0"/>
              <a:t> are </a:t>
            </a:r>
            <a:r>
              <a:rPr lang="hr-HR" altLang="x-none" sz="2500" dirty="0" err="1" smtClean="0"/>
              <a:t>avoided</a:t>
            </a:r>
            <a:endParaRPr lang="hr-HR" altLang="x-none" sz="2500" dirty="0" smtClean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57200" y="160337"/>
            <a:ext cx="8229600" cy="115830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Forensically sensitive therapy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The Monster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780420" cy="24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98404"/>
              </p:ext>
            </p:extLst>
          </p:nvPr>
        </p:nvGraphicFramePr>
        <p:xfrm>
          <a:off x="179512" y="260648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EEEE70-2DBF-4358-A662-38855F9B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8A5D8-D889-484E-9245-95C3530A7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5D933-AAF4-42D4-944E-D1C5D834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1E61D-B3F6-43C1-91C8-E5A9A9D06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4D76D-5E81-4202-9790-4FAB568F9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69523-5BB1-4652-9B86-6EC14C4B0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BDC40-DE40-4EBE-AFC7-175A34098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292080" y="764704"/>
            <a:ext cx="3606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sadržaja 5"/>
          <p:cNvSpPr>
            <a:spLocks noGrp="1"/>
          </p:cNvSpPr>
          <p:nvPr>
            <p:ph sz="half" idx="1"/>
          </p:nvPr>
        </p:nvSpPr>
        <p:spPr>
          <a:xfrm>
            <a:off x="468313" y="1052736"/>
            <a:ext cx="4895850" cy="3578225"/>
          </a:xfrm>
        </p:spPr>
        <p:txBody>
          <a:bodyPr rtlCol="0">
            <a:normAutofit fontScale="85000" lnSpcReduction="20000"/>
          </a:bodyPr>
          <a:lstStyle/>
          <a:p>
            <a:pPr marL="82550" indent="0" eaLnBrk="1" fontAlgn="auto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x-none" sz="2500" i="1" dirty="0">
                <a:cs typeface="Calibri" pitchFamily="34" charset="0"/>
              </a:rPr>
              <a:t>„</a:t>
            </a:r>
            <a:r>
              <a:rPr lang="en-US" sz="2500" i="1" dirty="0"/>
              <a:t>I want to </a:t>
            </a:r>
            <a:r>
              <a:rPr lang="en-US" sz="2500" b="1" i="1" dirty="0"/>
              <a:t>withdraw</a:t>
            </a:r>
            <a:r>
              <a:rPr lang="en-US" sz="2500" i="1" dirty="0"/>
              <a:t> </a:t>
            </a:r>
            <a:r>
              <a:rPr lang="hr-HR" sz="2500" i="1" dirty="0" err="1"/>
              <a:t>my</a:t>
            </a:r>
            <a:r>
              <a:rPr lang="hr-HR" sz="2500" i="1" dirty="0"/>
              <a:t> </a:t>
            </a:r>
            <a:r>
              <a:rPr lang="hr-HR" sz="2500" i="1" dirty="0" err="1"/>
              <a:t>statement</a:t>
            </a:r>
            <a:r>
              <a:rPr lang="hr-HR" sz="2500" i="1" dirty="0"/>
              <a:t> </a:t>
            </a:r>
            <a:r>
              <a:rPr lang="hr-HR" sz="2500" i="1" dirty="0" err="1" smtClean="0"/>
              <a:t>because</a:t>
            </a:r>
            <a:r>
              <a:rPr lang="hr-HR" sz="2500" i="1" dirty="0" smtClean="0"/>
              <a:t> </a:t>
            </a:r>
            <a:r>
              <a:rPr lang="hr-HR" sz="2500" i="1" dirty="0" err="1" smtClean="0"/>
              <a:t>of</a:t>
            </a:r>
            <a:r>
              <a:rPr lang="hr-HR" sz="2500" i="1" dirty="0" smtClean="0"/>
              <a:t> </a:t>
            </a:r>
            <a:r>
              <a:rPr lang="hr-HR" sz="2500" i="1" dirty="0" err="1" smtClean="0"/>
              <a:t>my</a:t>
            </a:r>
            <a:r>
              <a:rPr lang="hr-HR" sz="2500" i="1" dirty="0" smtClean="0"/>
              <a:t> mom</a:t>
            </a:r>
            <a:r>
              <a:rPr lang="hr-HR" sz="2500" i="1" dirty="0"/>
              <a:t>, </a:t>
            </a:r>
            <a:r>
              <a:rPr lang="en-US" sz="2500" i="1" dirty="0" smtClean="0"/>
              <a:t>they </a:t>
            </a:r>
            <a:r>
              <a:rPr lang="en-US" sz="2500" i="1" dirty="0"/>
              <a:t>l</a:t>
            </a:r>
            <a:r>
              <a:rPr lang="hr-HR" sz="2500" i="1" dirty="0"/>
              <a:t>ove </a:t>
            </a:r>
            <a:r>
              <a:rPr lang="hr-HR" sz="2500" i="1" dirty="0" err="1"/>
              <a:t>each</a:t>
            </a:r>
            <a:r>
              <a:rPr lang="hr-HR" sz="2500" i="1" dirty="0"/>
              <a:t> </a:t>
            </a:r>
            <a:r>
              <a:rPr lang="hr-HR" sz="2500" i="1" dirty="0" err="1" smtClean="0"/>
              <a:t>other</a:t>
            </a:r>
            <a:r>
              <a:rPr lang="hr-HR" sz="2500" i="1" dirty="0" smtClean="0"/>
              <a:t> </a:t>
            </a:r>
            <a:r>
              <a:rPr lang="hr-HR" sz="2500" i="1" dirty="0" err="1"/>
              <a:t>so</a:t>
            </a:r>
            <a:r>
              <a:rPr lang="hr-HR" sz="2500" i="1" dirty="0"/>
              <a:t> I</a:t>
            </a:r>
            <a:r>
              <a:rPr lang="en-US" sz="2500" i="1" dirty="0"/>
              <a:t> </a:t>
            </a:r>
            <a:r>
              <a:rPr lang="en-US" sz="2500" i="1" dirty="0" smtClean="0"/>
              <a:t>don't want </a:t>
            </a:r>
            <a:r>
              <a:rPr lang="en-US" sz="2500" i="1" dirty="0"/>
              <a:t>him to </a:t>
            </a:r>
            <a:r>
              <a:rPr lang="hr-HR" sz="2500" i="1" dirty="0" err="1" smtClean="0"/>
              <a:t>go</a:t>
            </a:r>
            <a:r>
              <a:rPr lang="hr-HR" sz="2500" i="1" dirty="0" smtClean="0"/>
              <a:t> to</a:t>
            </a:r>
            <a:r>
              <a:rPr lang="en-US" sz="2500" i="1" dirty="0" smtClean="0"/>
              <a:t> </a:t>
            </a:r>
            <a:r>
              <a:rPr lang="en-US" sz="2500" i="1" dirty="0"/>
              <a:t>jail. </a:t>
            </a:r>
            <a:r>
              <a:rPr lang="hr-HR" sz="2500" i="1" dirty="0" err="1"/>
              <a:t>She</a:t>
            </a:r>
            <a:r>
              <a:rPr lang="hr-HR" sz="2500" i="1" dirty="0"/>
              <a:t> </a:t>
            </a:r>
            <a:r>
              <a:rPr lang="hr-HR" sz="2500" i="1" dirty="0" err="1"/>
              <a:t>called</a:t>
            </a:r>
            <a:r>
              <a:rPr lang="hr-HR" sz="2500" i="1" dirty="0"/>
              <a:t> me a </a:t>
            </a:r>
            <a:r>
              <a:rPr lang="hr-HR" sz="2500" i="1" dirty="0" err="1"/>
              <a:t>hundred</a:t>
            </a:r>
            <a:r>
              <a:rPr lang="hr-HR" sz="2500" i="1" dirty="0"/>
              <a:t> </a:t>
            </a:r>
            <a:r>
              <a:rPr lang="hr-HR" sz="2500" i="1" dirty="0" err="1" smtClean="0"/>
              <a:t>of</a:t>
            </a:r>
            <a:r>
              <a:rPr lang="hr-HR" sz="2500" i="1" dirty="0" smtClean="0"/>
              <a:t> </a:t>
            </a:r>
            <a:r>
              <a:rPr lang="hr-HR" sz="2500" i="1" dirty="0" err="1" smtClean="0"/>
              <a:t>times</a:t>
            </a:r>
            <a:r>
              <a:rPr lang="hr-HR" sz="2500" i="1" dirty="0"/>
              <a:t>, </a:t>
            </a:r>
            <a:r>
              <a:rPr lang="hr-HR" sz="2500" i="1" dirty="0" err="1"/>
              <a:t>asking</a:t>
            </a:r>
            <a:r>
              <a:rPr lang="hr-HR" sz="2500" i="1" dirty="0"/>
              <a:t> me </a:t>
            </a:r>
            <a:r>
              <a:rPr lang="hr-HR" sz="2500" i="1" dirty="0" err="1"/>
              <a:t>not</a:t>
            </a:r>
            <a:r>
              <a:rPr lang="hr-HR" sz="2500" i="1" dirty="0"/>
              <a:t> to </a:t>
            </a:r>
            <a:r>
              <a:rPr lang="hr-HR" sz="2500" i="1" dirty="0" err="1"/>
              <a:t>take</a:t>
            </a:r>
            <a:r>
              <a:rPr lang="hr-HR" sz="2500" i="1" dirty="0"/>
              <a:t> her </a:t>
            </a:r>
            <a:r>
              <a:rPr lang="hr-HR" sz="2500" i="1" dirty="0" err="1"/>
              <a:t>husband</a:t>
            </a:r>
            <a:r>
              <a:rPr lang="hr-HR" sz="2500" i="1" dirty="0"/>
              <a:t> </a:t>
            </a:r>
            <a:r>
              <a:rPr lang="hr-HR" sz="2500" i="1" dirty="0" err="1"/>
              <a:t>away</a:t>
            </a:r>
            <a:r>
              <a:rPr lang="hr-HR" sz="2500" i="1" dirty="0"/>
              <a:t> </a:t>
            </a:r>
            <a:r>
              <a:rPr lang="hr-HR" sz="2500" i="1" dirty="0" err="1"/>
              <a:t>from</a:t>
            </a:r>
            <a:r>
              <a:rPr lang="hr-HR" sz="2500" i="1" dirty="0"/>
              <a:t> </a:t>
            </a:r>
            <a:r>
              <a:rPr lang="hr-HR" sz="2500" i="1" dirty="0" err="1" smtClean="0"/>
              <a:t>her</a:t>
            </a:r>
            <a:r>
              <a:rPr lang="hr-HR" sz="2500" i="1" dirty="0" smtClean="0"/>
              <a:t>.</a:t>
            </a:r>
          </a:p>
          <a:p>
            <a:pPr marL="82550" indent="0" eaLnBrk="1" fontAlgn="auto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500" i="1" dirty="0" smtClean="0"/>
          </a:p>
          <a:p>
            <a:pPr marL="82550" indent="0" eaLnBrk="1" fontAlgn="auto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i="1" dirty="0"/>
              <a:t>Now mom </a:t>
            </a:r>
            <a:r>
              <a:rPr lang="hr-HR" sz="2500" i="1" dirty="0" err="1"/>
              <a:t>will</a:t>
            </a:r>
            <a:r>
              <a:rPr lang="en-US" sz="2500" i="1" dirty="0"/>
              <a:t> be happy, and I will be happier for her. It's my fault </a:t>
            </a:r>
            <a:r>
              <a:rPr lang="hr-HR" sz="2500" i="1" dirty="0" err="1"/>
              <a:t>that</a:t>
            </a:r>
            <a:r>
              <a:rPr lang="hr-HR" sz="2500" i="1" dirty="0"/>
              <a:t> </a:t>
            </a:r>
            <a:r>
              <a:rPr lang="en-US" sz="2500" i="1" dirty="0"/>
              <a:t>he</a:t>
            </a:r>
            <a:r>
              <a:rPr lang="hr-HR" sz="2500" i="1" dirty="0"/>
              <a:t> </a:t>
            </a:r>
            <a:r>
              <a:rPr lang="hr-HR" sz="2500" i="1" dirty="0" err="1"/>
              <a:t>behaves</a:t>
            </a:r>
            <a:r>
              <a:rPr lang="hr-HR" sz="2500" i="1" dirty="0"/>
              <a:t> </a:t>
            </a:r>
            <a:r>
              <a:rPr lang="hr-HR" sz="2500" i="1" dirty="0" err="1"/>
              <a:t>badly</a:t>
            </a:r>
            <a:r>
              <a:rPr lang="hr-HR" sz="2500" i="1" dirty="0"/>
              <a:t> </a:t>
            </a:r>
            <a:r>
              <a:rPr lang="hr-HR" sz="2500" i="1" dirty="0" err="1"/>
              <a:t>towards</a:t>
            </a:r>
            <a:r>
              <a:rPr lang="hr-HR" sz="2500" i="1" dirty="0"/>
              <a:t> </a:t>
            </a:r>
            <a:r>
              <a:rPr lang="en-US" sz="2500" i="1" dirty="0"/>
              <a:t>her. </a:t>
            </a:r>
            <a:endParaRPr lang="hr-HR" sz="2500" i="1" dirty="0"/>
          </a:p>
          <a:p>
            <a:pPr marL="82550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804" name="Pravokutnik 3"/>
          <p:cNvSpPr>
            <a:spLocks noChangeArrowheads="1"/>
          </p:cNvSpPr>
          <p:nvPr/>
        </p:nvSpPr>
        <p:spPr bwMode="auto">
          <a:xfrm>
            <a:off x="428625" y="4508723"/>
            <a:ext cx="81359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All of it happened, but </a:t>
            </a:r>
            <a:r>
              <a:rPr lang="en-US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my mom never believed</a:t>
            </a:r>
            <a:r>
              <a:rPr lang="hr-HR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me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nor </a:t>
            </a:r>
            <a:r>
              <a:rPr lang="hr-HR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did my teacher</a:t>
            </a:r>
            <a:r>
              <a:rPr lang="en-US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hr-HR" sz="2100" b="1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or anyone else I told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Often I can't sleep at night because my mom does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'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trust me. I feel like I don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'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have anyone.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I want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my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mom to be happy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then she will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love me</a:t>
            </a:r>
            <a:r>
              <a:rPr lang="hr-HR" sz="210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.”</a:t>
            </a:r>
            <a:endParaRPr lang="en-US" sz="2100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3528" y="260350"/>
            <a:ext cx="8499797" cy="1143000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b="1" dirty="0" err="1" smtClean="0"/>
              <a:t>Non</a:t>
            </a:r>
            <a:r>
              <a:rPr lang="hr-HR" sz="3600" b="1" dirty="0" smtClean="0"/>
              <a:t>-</a:t>
            </a:r>
            <a:r>
              <a:rPr lang="hr-HR" sz="3600" b="1" dirty="0" err="1" smtClean="0"/>
              <a:t>abusive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parent</a:t>
            </a:r>
            <a:r>
              <a:rPr lang="hr-HR" sz="3600" b="1" dirty="0" smtClean="0"/>
              <a:t> </a:t>
            </a:r>
            <a:r>
              <a:rPr lang="hr-HR" sz="3600" b="1" dirty="0" smtClean="0">
                <a:sym typeface="Wingdings" panose="05000000000000000000" pitchFamily="2" charset="2"/>
              </a:rPr>
              <a:t> </a:t>
            </a:r>
            <a:r>
              <a:rPr lang="hr-HR" sz="3600" b="1" dirty="0" err="1" smtClean="0">
                <a:sym typeface="Wingdings" panose="05000000000000000000" pitchFamily="2" charset="2"/>
              </a:rPr>
              <a:t>supportive</a:t>
            </a:r>
            <a:r>
              <a:rPr lang="hr-HR" sz="3600" b="1" dirty="0" smtClean="0">
                <a:sym typeface="Wingdings" panose="05000000000000000000" pitchFamily="2" charset="2"/>
              </a:rPr>
              <a:t> </a:t>
            </a:r>
            <a:r>
              <a:rPr lang="hr-HR" sz="3600" b="1" dirty="0" err="1" smtClean="0">
                <a:sym typeface="Wingdings" panose="05000000000000000000" pitchFamily="2" charset="2"/>
              </a:rPr>
              <a:t>parent</a:t>
            </a:r>
            <a:endParaRPr lang="hr-HR" sz="3600" b="1" dirty="0" smtClean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30857" y="1557338"/>
            <a:ext cx="8029575" cy="1367606"/>
          </a:xfrm>
        </p:spPr>
        <p:txBody>
          <a:bodyPr>
            <a:normAutofit lnSpcReduction="10000"/>
          </a:bodyPr>
          <a:lstStyle/>
          <a:p>
            <a:pPr marL="82550" indent="0" algn="r" eaLnBrk="1" hangingPunct="1">
              <a:buFont typeface="Wingdings 2" pitchFamily="18" charset="2"/>
              <a:buNone/>
              <a:defRPr/>
            </a:pP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non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abusive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parent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is one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most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important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predictors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child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’s </a:t>
            </a:r>
            <a:r>
              <a:rPr lang="hr-HR" sz="2800" b="1" dirty="0" err="1" smtClean="0">
                <a:solidFill>
                  <a:schemeClr val="accent6">
                    <a:lumMod val="75000"/>
                  </a:schemeClr>
                </a:solidFill>
              </a:rPr>
              <a:t>adjustment</a:t>
            </a:r>
            <a:endParaRPr lang="hr-H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82550" indent="0" algn="r" eaLnBrk="1" hangingPunct="1">
              <a:buFont typeface="Wingdings 2" pitchFamily="18" charset="2"/>
              <a:buNone/>
              <a:defRPr/>
            </a:pPr>
            <a:r>
              <a:rPr lang="hr-HR" sz="2400" dirty="0" smtClean="0"/>
              <a:t>(Cohen i Mannarino, 2008)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15118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320339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more important than </a:t>
            </a:r>
            <a:r>
              <a:rPr lang="hr-HR" sz="2600" dirty="0" smtClean="0"/>
              <a:t>characteristics </a:t>
            </a:r>
            <a:r>
              <a:rPr lang="hr-HR" sz="2600" dirty="0"/>
              <a:t>of the abuse itself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more important </a:t>
            </a:r>
            <a:r>
              <a:rPr lang="hr-HR" sz="2600" dirty="0" smtClean="0"/>
              <a:t>than </a:t>
            </a:r>
            <a:r>
              <a:rPr lang="hr-HR" sz="2600" dirty="0"/>
              <a:t>the form of treatment </a:t>
            </a:r>
          </a:p>
        </p:txBody>
      </p:sp>
    </p:spTree>
    <p:extLst>
      <p:ext uri="{BB962C8B-B14F-4D97-AF65-F5344CB8AC3E}">
        <p14:creationId xmlns:p14="http://schemas.microsoft.com/office/powerpoint/2010/main" val="6079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err="1" smtClean="0"/>
              <a:t>Forensic</a:t>
            </a:r>
            <a:r>
              <a:rPr lang="hr-HR" b="1" dirty="0" smtClean="0"/>
              <a:t> </a:t>
            </a:r>
            <a:r>
              <a:rPr lang="hr-HR" b="1" dirty="0" err="1" smtClean="0"/>
              <a:t>activities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-HR" b="1" dirty="0" err="1" smtClean="0"/>
              <a:t>Forensic</a:t>
            </a:r>
            <a:r>
              <a:rPr lang="hr-HR" b="1" dirty="0" smtClean="0"/>
              <a:t> </a:t>
            </a:r>
            <a:r>
              <a:rPr lang="hr-HR" b="1" dirty="0" err="1" smtClean="0"/>
              <a:t>interviews</a:t>
            </a:r>
            <a:r>
              <a:rPr lang="hr-HR" b="1" dirty="0" smtClean="0"/>
              <a:t> </a:t>
            </a:r>
            <a:r>
              <a:rPr lang="hr-HR" b="1" dirty="0" err="1" smtClean="0"/>
              <a:t>within</a:t>
            </a:r>
            <a:r>
              <a:rPr lang="hr-HR" b="1" dirty="0" smtClean="0"/>
              <a:t> </a:t>
            </a:r>
            <a:r>
              <a:rPr lang="hr-HR" b="1" dirty="0" err="1" smtClean="0"/>
              <a:t>multidisciplinary</a:t>
            </a:r>
            <a:r>
              <a:rPr lang="hr-HR" b="1" dirty="0" smtClean="0"/>
              <a:t> </a:t>
            </a:r>
            <a:r>
              <a:rPr lang="hr-HR" b="1" dirty="0" err="1" smtClean="0"/>
              <a:t>assessments</a:t>
            </a:r>
            <a:endParaRPr lang="hr-HR" b="1" dirty="0" smtClean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hr-HR" b="1" dirty="0" smtClean="0"/>
              <a:t>C</a:t>
            </a:r>
            <a:r>
              <a:rPr lang="nl-NL" b="1" dirty="0" smtClean="0"/>
              <a:t>onducting </a:t>
            </a:r>
            <a:r>
              <a:rPr lang="nl-NL" b="1" dirty="0"/>
              <a:t>forensic evaluations at the order of the </a:t>
            </a:r>
            <a:r>
              <a:rPr lang="nl-NL" b="1" dirty="0" smtClean="0"/>
              <a:t>court</a:t>
            </a:r>
            <a:r>
              <a:rPr lang="hr-HR" b="1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hr-HR" sz="3200" dirty="0" err="1"/>
              <a:t>credibility</a:t>
            </a:r>
            <a:r>
              <a:rPr lang="hr-HR" sz="3200" dirty="0"/>
              <a:t> </a:t>
            </a:r>
            <a:r>
              <a:rPr lang="hr-HR" sz="3200" dirty="0" err="1"/>
              <a:t>assessments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children</a:t>
            </a:r>
            <a:r>
              <a:rPr lang="hr-HR" sz="3200" dirty="0"/>
              <a:t> </a:t>
            </a:r>
            <a:r>
              <a:rPr lang="hr-HR" sz="3200" dirty="0" err="1"/>
              <a:t>victims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 smtClean="0"/>
              <a:t>witnesses</a:t>
            </a:r>
            <a:r>
              <a:rPr lang="hr-HR" sz="3200" dirty="0" smtClean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violence</a:t>
            </a:r>
            <a:r>
              <a:rPr lang="hr-HR" sz="3200" dirty="0"/>
              <a:t> </a:t>
            </a:r>
          </a:p>
          <a:p>
            <a:pPr lvl="1">
              <a:lnSpc>
                <a:spcPct val="120000"/>
              </a:lnSpc>
            </a:pPr>
            <a:r>
              <a:rPr lang="hr-HR" sz="3200" dirty="0" err="1" smtClean="0"/>
              <a:t>child</a:t>
            </a:r>
            <a:r>
              <a:rPr lang="hr-HR" sz="3200" dirty="0" smtClean="0"/>
              <a:t> custody evaluations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hr-HR" sz="3200" dirty="0" err="1" smtClean="0"/>
              <a:t>forensic</a:t>
            </a:r>
            <a:r>
              <a:rPr lang="hr-HR" sz="3200" dirty="0" smtClean="0"/>
              <a:t> evaluations of </a:t>
            </a:r>
            <a:r>
              <a:rPr lang="hr-HR" sz="3200" dirty="0" err="1" smtClean="0"/>
              <a:t>juvenile</a:t>
            </a:r>
            <a:r>
              <a:rPr lang="hr-HR" sz="3200" dirty="0" smtClean="0"/>
              <a:t> </a:t>
            </a:r>
            <a:r>
              <a:rPr lang="hr-HR" sz="3200" dirty="0" err="1" smtClean="0"/>
              <a:t>offenders</a:t>
            </a:r>
            <a:endParaRPr lang="hr-HR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hr-HR" b="1" dirty="0" err="1" smtClean="0"/>
              <a:t>Interviewing</a:t>
            </a:r>
            <a:r>
              <a:rPr lang="hr-HR" b="1" dirty="0" smtClean="0"/>
              <a:t> children on the center`s premises within court proceedings</a:t>
            </a:r>
            <a:r>
              <a:rPr lang="hr-HR" dirty="0" smtClean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r-HR" dirty="0" smtClean="0"/>
              <a:t> </a:t>
            </a:r>
            <a:r>
              <a:rPr lang="hr-HR" b="1" dirty="0" err="1" smtClean="0">
                <a:solidFill>
                  <a:srgbClr val="A8042B"/>
                </a:solidFill>
              </a:rPr>
              <a:t>significant</a:t>
            </a:r>
            <a:r>
              <a:rPr lang="hr-HR" b="1" dirty="0" smtClean="0">
                <a:solidFill>
                  <a:srgbClr val="A8042B"/>
                </a:solidFill>
              </a:rPr>
              <a:t> </a:t>
            </a:r>
            <a:r>
              <a:rPr lang="hr-HR" b="1" dirty="0" err="1" smtClean="0">
                <a:solidFill>
                  <a:srgbClr val="A8042B"/>
                </a:solidFill>
              </a:rPr>
              <a:t>challenges</a:t>
            </a:r>
            <a:endParaRPr lang="nl-NL" b="1" dirty="0" smtClean="0">
              <a:solidFill>
                <a:srgbClr val="A804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6627" name="Rezervirano mjesto sadržaja 5"/>
          <p:cNvSpPr>
            <a:spLocks noGrp="1"/>
          </p:cNvSpPr>
          <p:nvPr>
            <p:ph idx="4294967295"/>
          </p:nvPr>
        </p:nvSpPr>
        <p:spPr>
          <a:xfrm>
            <a:off x="250825" y="511175"/>
            <a:ext cx="8569325" cy="5870575"/>
          </a:xfrm>
        </p:spPr>
        <p:txBody>
          <a:bodyPr/>
          <a:lstStyle/>
          <a:p>
            <a:pPr marL="82550" indent="0" algn="just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i="1" smtClean="0"/>
              <a:t>„I was raped when I was 13, now I am 15. First I was at Children's </a:t>
            </a:r>
            <a:r>
              <a:rPr lang="hr-HR" altLang="x-none" sz="2000" i="1" smtClean="0"/>
              <a:t>H</a:t>
            </a:r>
            <a:r>
              <a:rPr lang="en-US" altLang="x-none" sz="2000" i="1" smtClean="0"/>
              <a:t>ospital where I was examined and questioned by </a:t>
            </a:r>
            <a:r>
              <a:rPr lang="en-US" altLang="x-none" sz="2000" b="1" i="1" smtClean="0"/>
              <a:t>a gynecologist and a psychiatrist.</a:t>
            </a:r>
            <a:r>
              <a:rPr lang="en-US" altLang="x-none" sz="2000" i="1" smtClean="0"/>
              <a:t> Later I went to </a:t>
            </a:r>
            <a:r>
              <a:rPr lang="hr-HR" altLang="x-none" sz="2000" i="1" smtClean="0"/>
              <a:t>the Child Protection Center</a:t>
            </a:r>
            <a:r>
              <a:rPr lang="en-US" altLang="x-none" sz="2000" i="1" smtClean="0"/>
              <a:t> where I spoke to </a:t>
            </a:r>
            <a:r>
              <a:rPr lang="en-US" altLang="x-none" sz="2000" b="1" i="1" smtClean="0"/>
              <a:t>a psychiatrist, a psychologist and a social worker</a:t>
            </a:r>
            <a:r>
              <a:rPr lang="en-US" altLang="x-none" sz="2000" i="1" smtClean="0"/>
              <a:t>. Then I had to go to the Police where I was interrogated </a:t>
            </a:r>
            <a:r>
              <a:rPr lang="en-US" altLang="x-none" sz="2000" b="1" i="1" smtClean="0"/>
              <a:t>4 times</a:t>
            </a:r>
            <a:r>
              <a:rPr lang="en-US" altLang="x-none" sz="2000" i="1" smtClean="0"/>
              <a:t>. I also </a:t>
            </a:r>
            <a:r>
              <a:rPr lang="hr-HR" altLang="x-none" sz="2000" i="1" smtClean="0"/>
              <a:t>had </a:t>
            </a:r>
            <a:r>
              <a:rPr lang="en-US" altLang="x-none" sz="2000" i="1" smtClean="0"/>
              <a:t>to</a:t>
            </a:r>
            <a:r>
              <a:rPr lang="hr-HR" altLang="x-none" sz="2000" i="1" smtClean="0"/>
              <a:t> talk </a:t>
            </a:r>
            <a:r>
              <a:rPr lang="en-US" altLang="x-none" sz="2000" b="1" i="1" smtClean="0"/>
              <a:t>twice</a:t>
            </a:r>
            <a:r>
              <a:rPr lang="hr-HR" altLang="x-none" sz="2000" i="1" smtClean="0"/>
              <a:t> </a:t>
            </a:r>
            <a:r>
              <a:rPr lang="en-US" altLang="x-none" sz="2000" i="1" smtClean="0"/>
              <a:t>about what happened</a:t>
            </a:r>
            <a:r>
              <a:rPr lang="hr-HR" altLang="x-none" sz="2000" i="1" smtClean="0"/>
              <a:t> to </a:t>
            </a:r>
            <a:r>
              <a:rPr lang="en-US" altLang="x-none" sz="2000" i="1" smtClean="0"/>
              <a:t>Social </a:t>
            </a:r>
            <a:r>
              <a:rPr lang="hr-HR" altLang="x-none" sz="2000" i="1" smtClean="0"/>
              <a:t>S</a:t>
            </a:r>
            <a:r>
              <a:rPr lang="en-US" altLang="x-none" sz="2000" i="1" smtClean="0"/>
              <a:t>ervice</a:t>
            </a:r>
            <a:r>
              <a:rPr lang="hr-HR" altLang="x-none" sz="2000" i="1" smtClean="0"/>
              <a:t>s</a:t>
            </a:r>
            <a:r>
              <a:rPr lang="en-US" altLang="x-none" sz="2000" i="1" smtClean="0"/>
              <a:t>. At </a:t>
            </a:r>
            <a:r>
              <a:rPr lang="hr-HR" altLang="x-none" sz="2000" i="1" smtClean="0"/>
              <a:t>the </a:t>
            </a:r>
            <a:r>
              <a:rPr lang="en-US" altLang="x-none" sz="2000" i="1" smtClean="0"/>
              <a:t>Court I was questioned </a:t>
            </a:r>
            <a:r>
              <a:rPr lang="en-US" altLang="x-none" sz="2000" b="1" i="1" smtClean="0"/>
              <a:t>once via video link</a:t>
            </a:r>
            <a:r>
              <a:rPr lang="en-US" altLang="x-none" sz="2000" i="1" smtClean="0"/>
              <a:t>. I also had to undergo a forensic evaluation and I spoke again to </a:t>
            </a:r>
            <a:r>
              <a:rPr lang="en-US" altLang="x-none" sz="2000" b="1" i="1" smtClean="0"/>
              <a:t>a psychiatrist and a psychologist</a:t>
            </a:r>
            <a:r>
              <a:rPr lang="en-US" altLang="x-none" sz="2000" i="1" smtClean="0"/>
              <a:t>. </a:t>
            </a:r>
            <a:endParaRPr lang="hr-HR" altLang="x-none" sz="2000" i="1" smtClean="0"/>
          </a:p>
          <a:p>
            <a:pPr marL="82550" indent="0" eaLnBrk="1" hangingPunct="1">
              <a:lnSpc>
                <a:spcPct val="114000"/>
              </a:lnSpc>
              <a:spcBef>
                <a:spcPts val="1200"/>
              </a:spcBef>
              <a:buFont typeface="Wingdings 2" pitchFamily="18" charset="2"/>
              <a:buNone/>
            </a:pPr>
            <a:endParaRPr lang="hr-HR" altLang="x-none" sz="2000" i="1" smtClean="0"/>
          </a:p>
          <a:p>
            <a:pPr marL="82550" indent="0" algn="just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i="1" smtClean="0"/>
              <a:t>Altogether</a:t>
            </a:r>
            <a:r>
              <a:rPr lang="hr-HR" altLang="x-none" sz="2000" i="1" smtClean="0"/>
              <a:t>,</a:t>
            </a:r>
            <a:r>
              <a:rPr lang="en-US" altLang="x-none" sz="2000" i="1" smtClean="0"/>
              <a:t> I had to talk about </a:t>
            </a:r>
            <a:endParaRPr lang="hr-HR" altLang="x-none" sz="2000" i="1" smtClean="0"/>
          </a:p>
          <a:p>
            <a:pPr marL="82550" indent="0" algn="just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i="1" smtClean="0"/>
              <a:t>what happened to me </a:t>
            </a:r>
            <a:r>
              <a:rPr lang="en-US" altLang="x-none" sz="2000" b="1" i="1" smtClean="0"/>
              <a:t>11 times</a:t>
            </a:r>
            <a:r>
              <a:rPr lang="en-US" altLang="x-none" sz="2000" i="1" smtClean="0"/>
              <a:t>. </a:t>
            </a:r>
            <a:endParaRPr lang="hr-HR" altLang="x-none" sz="2000" i="1" smtClean="0"/>
          </a:p>
          <a:p>
            <a:pPr marL="82550" indent="0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b="1" i="1" smtClean="0">
                <a:solidFill>
                  <a:srgbClr val="B3335B"/>
                </a:solidFill>
              </a:rPr>
              <a:t>It felt terrible to talk about it </a:t>
            </a:r>
            <a:endParaRPr lang="hr-HR" altLang="x-none" sz="2000" b="1" i="1" smtClean="0">
              <a:solidFill>
                <a:srgbClr val="B3335B"/>
              </a:solidFill>
            </a:endParaRPr>
          </a:p>
          <a:p>
            <a:pPr marL="82550" indent="0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b="1" i="1" smtClean="0">
                <a:solidFill>
                  <a:srgbClr val="B3335B"/>
                </a:solidFill>
              </a:rPr>
              <a:t>so many times, </a:t>
            </a:r>
            <a:endParaRPr lang="hr-HR" altLang="x-none" sz="2000" b="1" i="1" smtClean="0">
              <a:solidFill>
                <a:srgbClr val="B3335B"/>
              </a:solidFill>
            </a:endParaRPr>
          </a:p>
          <a:p>
            <a:pPr marL="82550" indent="0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x-none" sz="2000" b="1" i="1" smtClean="0">
                <a:solidFill>
                  <a:srgbClr val="B3335B"/>
                </a:solidFill>
              </a:rPr>
              <a:t>as if I </a:t>
            </a:r>
            <a:r>
              <a:rPr lang="hr-HR" altLang="x-none" sz="2000" b="1" i="1" smtClean="0">
                <a:solidFill>
                  <a:srgbClr val="B3335B"/>
                </a:solidFill>
              </a:rPr>
              <a:t>was</a:t>
            </a:r>
            <a:r>
              <a:rPr lang="en-US" altLang="x-none" sz="2000" b="1" i="1" smtClean="0">
                <a:solidFill>
                  <a:srgbClr val="B3335B"/>
                </a:solidFill>
              </a:rPr>
              <a:t> to blame.“</a:t>
            </a:r>
            <a:r>
              <a:rPr lang="hr-HR" altLang="x-none" sz="2000" b="1" smtClean="0">
                <a:solidFill>
                  <a:srgbClr val="B3335B"/>
                </a:solidFill>
              </a:rPr>
              <a:t> </a:t>
            </a:r>
          </a:p>
          <a:p>
            <a:pPr marL="82550" indent="0" eaLnBrk="1" hangingPunct="1">
              <a:lnSpc>
                <a:spcPct val="80000"/>
              </a:lnSpc>
            </a:pPr>
            <a:endParaRPr lang="en-US" altLang="x-none" sz="19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r="1694" b="11958"/>
          <a:stretch>
            <a:fillRect/>
          </a:stretch>
        </p:blipFill>
        <p:spPr bwMode="auto">
          <a:xfrm>
            <a:off x="3924300" y="3500438"/>
            <a:ext cx="49657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sz="4000" b="1" dirty="0" err="1"/>
              <a:t>Cooperation</a:t>
            </a:r>
            <a:r>
              <a:rPr lang="hr-HR" altLang="x-none" sz="4000" b="1" dirty="0"/>
              <a:t> </a:t>
            </a:r>
            <a:r>
              <a:rPr lang="hr-HR" altLang="x-none" sz="4000" b="1" dirty="0" err="1"/>
              <a:t>with</a:t>
            </a:r>
            <a:r>
              <a:rPr lang="hr-HR" altLang="x-none" sz="4000" b="1" dirty="0"/>
              <a:t> </a:t>
            </a:r>
            <a:r>
              <a:rPr lang="hr-HR" altLang="x-none" sz="4000" b="1" dirty="0" err="1"/>
              <a:t>the</a:t>
            </a:r>
            <a:r>
              <a:rPr lang="hr-HR" altLang="x-none" sz="4000" b="1" dirty="0"/>
              <a:t> </a:t>
            </a:r>
            <a:r>
              <a:rPr lang="hr-HR" altLang="x-none" sz="4000" b="1" dirty="0" err="1"/>
              <a:t>court</a:t>
            </a:r>
            <a:r>
              <a:rPr lang="hr-HR" altLang="x-none" sz="4000" b="1" dirty="0"/>
              <a:t> </a:t>
            </a:r>
            <a:r>
              <a:rPr lang="hr-HR" altLang="x-none" sz="4000" b="1" dirty="0" err="1"/>
              <a:t>of</a:t>
            </a:r>
            <a:r>
              <a:rPr lang="hr-HR" altLang="x-none" sz="4000" b="1" dirty="0"/>
              <a:t> </a:t>
            </a:r>
            <a:r>
              <a:rPr lang="hr-HR" altLang="x-none" sz="4000" b="1" dirty="0" err="1"/>
              <a:t>law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hr-HR" altLang="x-none" sz="2300" b="1" dirty="0">
                <a:solidFill>
                  <a:schemeClr val="accent1"/>
                </a:solidFill>
                <a:cs typeface="Calibri" pitchFamily="34" charset="0"/>
              </a:rPr>
              <a:t>WE ENCOURAGE JUDGES </a:t>
            </a:r>
            <a:r>
              <a:rPr lang="en-US" altLang="x-none" sz="2300" b="1" dirty="0">
                <a:solidFill>
                  <a:schemeClr val="accent1"/>
                </a:solidFill>
                <a:cs typeface="Calibri" pitchFamily="34" charset="0"/>
              </a:rPr>
              <a:t>TO INTERVIEW CHILDREN </a:t>
            </a:r>
            <a:endParaRPr lang="hr-HR" altLang="x-none" sz="2300" b="1" dirty="0">
              <a:solidFill>
                <a:schemeClr val="accent1"/>
              </a:solidFill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altLang="x-none" sz="2300" b="1" dirty="0">
                <a:solidFill>
                  <a:schemeClr val="accent1"/>
                </a:solidFill>
                <a:cs typeface="Calibri" pitchFamily="34" charset="0"/>
              </a:rPr>
              <a:t>ON THE CENT</a:t>
            </a:r>
            <a:r>
              <a:rPr lang="hr-HR" altLang="x-none" sz="2300" b="1" dirty="0">
                <a:solidFill>
                  <a:schemeClr val="accent1"/>
                </a:solidFill>
              </a:rPr>
              <a:t>E</a:t>
            </a:r>
            <a:r>
              <a:rPr lang="en-US" altLang="x-none" sz="2300" b="1" dirty="0">
                <a:solidFill>
                  <a:schemeClr val="accent1"/>
                </a:solidFill>
                <a:cs typeface="Calibri" pitchFamily="34" charset="0"/>
              </a:rPr>
              <a:t>R'S PREMISES</a:t>
            </a:r>
            <a:endParaRPr lang="hr-HR" altLang="x-none" sz="2300" b="1" dirty="0">
              <a:solidFill>
                <a:schemeClr val="accent1"/>
              </a:solidFill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x-none" sz="2300" b="1" dirty="0" smtClean="0"/>
              <a:t>One </a:t>
            </a:r>
            <a:r>
              <a:rPr lang="en-US" altLang="x-none" sz="2300" b="1" dirty="0"/>
              <a:t>room </a:t>
            </a:r>
            <a:r>
              <a:rPr lang="en-US" altLang="x-none" sz="2300" dirty="0"/>
              <a:t>– Cent</a:t>
            </a:r>
            <a:r>
              <a:rPr lang="hr-HR" altLang="x-none" sz="2300" dirty="0"/>
              <a:t>e</a:t>
            </a:r>
            <a:r>
              <a:rPr lang="en-US" altLang="x-none" sz="2300" dirty="0"/>
              <a:t>r´s interviewer and the </a:t>
            </a:r>
            <a:r>
              <a:rPr lang="en-US" altLang="x-none" sz="2300" dirty="0" smtClean="0"/>
              <a:t>child</a:t>
            </a:r>
            <a:endParaRPr lang="hr-HR" altLang="x-none" sz="2300" dirty="0" smtClean="0"/>
          </a:p>
          <a:p>
            <a:pPr>
              <a:spcAft>
                <a:spcPts val="600"/>
              </a:spcAft>
            </a:pPr>
            <a:r>
              <a:rPr lang="en-US" altLang="x-none" sz="2400" b="1" dirty="0"/>
              <a:t>Another room</a:t>
            </a:r>
            <a:r>
              <a:rPr lang="hr-HR" altLang="x-none" sz="2400" b="1" dirty="0"/>
              <a:t> </a:t>
            </a:r>
            <a:r>
              <a:rPr lang="en-US" altLang="x-none" sz="2400" dirty="0"/>
              <a:t>–judge, SA, defendant</a:t>
            </a:r>
            <a:r>
              <a:rPr lang="hr-HR" altLang="x-none" sz="2400" dirty="0"/>
              <a:t> (separate </a:t>
            </a:r>
            <a:r>
              <a:rPr lang="hr-HR" altLang="x-none" sz="2400" dirty="0" err="1"/>
              <a:t>exit</a:t>
            </a:r>
            <a:r>
              <a:rPr lang="hr-HR" altLang="x-none" sz="2400" dirty="0"/>
              <a:t>)</a:t>
            </a:r>
            <a:r>
              <a:rPr lang="en-US" altLang="x-none" sz="2400" dirty="0"/>
              <a:t>, defense lawyer</a:t>
            </a:r>
            <a:r>
              <a:rPr lang="hr-HR" altLang="x-none" sz="2400" dirty="0"/>
              <a:t>, </a:t>
            </a:r>
            <a:r>
              <a:rPr lang="hr-HR" altLang="x-none" sz="2400" dirty="0" err="1"/>
              <a:t>social</a:t>
            </a:r>
            <a:r>
              <a:rPr lang="hr-HR" altLang="x-none" sz="2400" dirty="0"/>
              <a:t> </a:t>
            </a:r>
            <a:r>
              <a:rPr lang="hr-HR" altLang="x-none" sz="2400" dirty="0" err="1"/>
              <a:t>worker</a:t>
            </a:r>
            <a:r>
              <a:rPr lang="hr-HR" altLang="x-none" sz="2400" dirty="0"/>
              <a:t>, police</a:t>
            </a:r>
            <a:r>
              <a:rPr lang="en-US" altLang="x-none" sz="2400" dirty="0" smtClean="0"/>
              <a:t>…</a:t>
            </a:r>
            <a:endParaRPr lang="hr-HR" altLang="x-none" sz="2400" dirty="0" smtClean="0"/>
          </a:p>
          <a:p>
            <a:endParaRPr lang="hr-HR" dirty="0"/>
          </a:p>
        </p:txBody>
      </p:sp>
      <p:pic>
        <p:nvPicPr>
          <p:cNvPr id="5" name="Picture 2" descr="DSC00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27167" r="13448" b="8231"/>
          <a:stretch>
            <a:fillRect/>
          </a:stretch>
        </p:blipFill>
        <p:spPr bwMode="auto">
          <a:xfrm>
            <a:off x="1979712" y="4315627"/>
            <a:ext cx="3330734" cy="22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XL_111013_2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8615" r="-3088" b="46693"/>
          <a:stretch>
            <a:fillRect/>
          </a:stretch>
        </p:blipFill>
        <p:spPr bwMode="auto">
          <a:xfrm>
            <a:off x="4836706" y="3789040"/>
            <a:ext cx="3313597" cy="14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7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116635"/>
              </p:ext>
            </p:extLst>
          </p:nvPr>
        </p:nvGraphicFramePr>
        <p:xfrm>
          <a:off x="-1620688" y="116632"/>
          <a:ext cx="105131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848" y="260648"/>
            <a:ext cx="8445624" cy="114300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Reaching a large number of children and parents nationwide in collaboration with Brave Phone</a:t>
            </a:r>
            <a:endParaRPr lang="hr-HR" sz="2800" b="1" dirty="0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981275296"/>
              </p:ext>
            </p:extLst>
          </p:nvPr>
        </p:nvGraphicFramePr>
        <p:xfrm>
          <a:off x="323528" y="1412776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1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620688"/>
            <a:ext cx="4104456" cy="61926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hr-HR" sz="2300" b="1" dirty="0" smtClean="0"/>
              <a:t>1. Organizing trainings lead by respected international experts for our staff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300" dirty="0" smtClean="0"/>
              <a:t>Linda C. Steel and S. Sayle </a:t>
            </a:r>
            <a:r>
              <a:rPr lang="hr-HR" sz="2000" i="1" dirty="0" smtClean="0"/>
              <a:t>National </a:t>
            </a:r>
            <a:r>
              <a:rPr lang="hr-HR" sz="2000" i="1" dirty="0"/>
              <a:t>Children's Advocacy Center</a:t>
            </a:r>
            <a:r>
              <a:rPr lang="hr-HR" sz="2000" i="1" dirty="0" smtClean="0"/>
              <a:t>, Alabama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altLang="x-none" sz="2300" dirty="0" smtClean="0"/>
              <a:t>William N. Friedrich                     </a:t>
            </a:r>
            <a:r>
              <a:rPr lang="hr-HR" altLang="x-none" sz="2000" i="1" dirty="0" smtClean="0"/>
              <a:t>Mayo Clinic, Minnesota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300" dirty="0" smtClean="0"/>
              <a:t>J. Wilson                               </a:t>
            </a:r>
            <a:r>
              <a:rPr lang="hr-HR" sz="2000" i="1" dirty="0" err="1" smtClean="0"/>
              <a:t>University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of</a:t>
            </a:r>
            <a:r>
              <a:rPr lang="hr-HR" sz="2000" i="1" dirty="0" smtClean="0"/>
              <a:t> Ohio</a:t>
            </a:r>
          </a:p>
          <a:p>
            <a:pPr lvl="1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hr-HR" sz="2300" dirty="0" smtClean="0"/>
              <a:t>Barbara Bonner                                </a:t>
            </a:r>
            <a:r>
              <a:rPr lang="en-US" sz="2000" i="1" dirty="0" smtClean="0"/>
              <a:t>National </a:t>
            </a:r>
            <a:r>
              <a:rPr lang="en-US" sz="2000" i="1" dirty="0"/>
              <a:t>Center on the Sexual Behavior of </a:t>
            </a:r>
            <a:r>
              <a:rPr lang="en-US" sz="2000" i="1" dirty="0" smtClean="0"/>
              <a:t>Youth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Oklahoma</a:t>
            </a:r>
            <a:endParaRPr lang="hr-HR" sz="2000" i="1" dirty="0" smtClean="0"/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hr-HR" sz="2300" dirty="0" err="1" smtClean="0"/>
              <a:t>Nick</a:t>
            </a:r>
            <a:r>
              <a:rPr lang="hr-HR" sz="2300" dirty="0" smtClean="0"/>
              <a:t> </a:t>
            </a:r>
            <a:r>
              <a:rPr lang="hr-HR" sz="2300" dirty="0" err="1" smtClean="0"/>
              <a:t>and</a:t>
            </a:r>
            <a:r>
              <a:rPr lang="hr-HR" sz="2300" dirty="0" smtClean="0"/>
              <a:t> </a:t>
            </a:r>
            <a:r>
              <a:rPr lang="hr-HR" sz="2300" dirty="0" err="1" smtClean="0"/>
              <a:t>Karen</a:t>
            </a:r>
            <a:r>
              <a:rPr lang="hr-HR" sz="2300" dirty="0" smtClean="0"/>
              <a:t> </a:t>
            </a:r>
            <a:r>
              <a:rPr lang="hr-HR" sz="2300" dirty="0" err="1" smtClean="0"/>
              <a:t>Woodall</a:t>
            </a:r>
            <a:r>
              <a:rPr lang="hr-HR" sz="2000" dirty="0" smtClean="0"/>
              <a:t>, </a:t>
            </a:r>
            <a:r>
              <a:rPr lang="hr-HR" sz="2000" i="1" dirty="0" err="1" smtClean="0"/>
              <a:t>Family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Separation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Clinic</a:t>
            </a:r>
            <a:r>
              <a:rPr lang="hr-HR" sz="2000" i="1" dirty="0" smtClean="0"/>
              <a:t>, UK</a:t>
            </a:r>
            <a:endParaRPr lang="hr-HR" sz="2300" i="1" dirty="0" smtClean="0"/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hr-HR" sz="2300" dirty="0"/>
          </a:p>
          <a:p>
            <a:pPr marL="0" lvl="1" indent="0">
              <a:lnSpc>
                <a:spcPct val="114000"/>
              </a:lnSpc>
              <a:buNone/>
            </a:pPr>
            <a:endParaRPr lang="hr-HR" sz="23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25894" y="562327"/>
            <a:ext cx="4038600" cy="4954905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hr-HR" sz="2300" b="1" dirty="0"/>
              <a:t>2. Ongoing trainings by the staff for the </a:t>
            </a:r>
            <a:r>
              <a:rPr lang="hr-HR" sz="2300" b="1" dirty="0" smtClean="0"/>
              <a:t>staff</a:t>
            </a:r>
            <a:endParaRPr lang="hr-HR" sz="2300" b="1" dirty="0"/>
          </a:p>
          <a:p>
            <a:pPr marL="0" indent="0">
              <a:lnSpc>
                <a:spcPct val="114000"/>
              </a:lnSpc>
              <a:buNone/>
            </a:pPr>
            <a:r>
              <a:rPr lang="hr-HR" sz="2300" b="1" dirty="0" smtClean="0"/>
              <a:t>3. Encouraging participation </a:t>
            </a:r>
            <a:r>
              <a:rPr lang="hr-HR" sz="2300" b="1" dirty="0"/>
              <a:t>in </a:t>
            </a:r>
            <a:r>
              <a:rPr lang="hr-HR" sz="2300" b="1" dirty="0" smtClean="0"/>
              <a:t>trainings, conferences as well as postgraduate studies by providing financial support</a:t>
            </a:r>
          </a:p>
          <a:p>
            <a:pPr>
              <a:lnSpc>
                <a:spcPct val="134000"/>
              </a:lnSpc>
            </a:pPr>
            <a:endParaRPr lang="hr-HR" dirty="0" smtClean="0">
              <a:solidFill>
                <a:srgbClr val="A8042B"/>
              </a:solidFill>
            </a:endParaRPr>
          </a:p>
          <a:p>
            <a:pPr>
              <a:lnSpc>
                <a:spcPct val="134000"/>
              </a:lnSpc>
            </a:pPr>
            <a:endParaRPr lang="hr-HR" dirty="0" smtClean="0"/>
          </a:p>
        </p:txBody>
      </p:sp>
      <p:pic>
        <p:nvPicPr>
          <p:cNvPr id="5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17" y="3933056"/>
            <a:ext cx="27971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445232"/>
            <a:ext cx="3970784" cy="1143000"/>
          </a:xfrm>
        </p:spPr>
        <p:txBody>
          <a:bodyPr>
            <a:normAutofit/>
          </a:bodyPr>
          <a:lstStyle/>
          <a:p>
            <a:r>
              <a:rPr lang="hr-HR" sz="5000" b="1" dirty="0" smtClean="0"/>
              <a:t>Supervision</a:t>
            </a:r>
            <a:endParaRPr lang="hr-HR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595" y="2924944"/>
            <a:ext cx="4464497" cy="1825911"/>
          </a:xfrm>
        </p:spPr>
        <p:txBody>
          <a:bodyPr>
            <a:noAutofit/>
          </a:bodyPr>
          <a:lstStyle/>
          <a:p>
            <a:r>
              <a:rPr lang="hr-HR" sz="2500" dirty="0" smtClean="0"/>
              <a:t>mandatory participation</a:t>
            </a:r>
          </a:p>
          <a:p>
            <a:r>
              <a:rPr lang="hr-HR" sz="2500" dirty="0" smtClean="0"/>
              <a:t>organized and funded </a:t>
            </a:r>
            <a:r>
              <a:rPr lang="hr-HR" sz="2500" dirty="0"/>
              <a:t>by the </a:t>
            </a:r>
            <a:r>
              <a:rPr lang="hr-HR" sz="2500" dirty="0" smtClean="0"/>
              <a:t>Center (twice per month)</a:t>
            </a:r>
            <a:endParaRPr lang="hr-HR" sz="2500" dirty="0"/>
          </a:p>
          <a:p>
            <a:r>
              <a:rPr lang="hr-HR" sz="2500" dirty="0" smtClean="0"/>
              <a:t>external supervisor</a:t>
            </a:r>
          </a:p>
        </p:txBody>
      </p:sp>
      <p:pic>
        <p:nvPicPr>
          <p:cNvPr id="23554" name="Picture 2" descr="https://s-media-cache-ak0.pinimg.com/236x/61/23/a6/6123a65c797f5a72c79b2f772c4774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8"/>
          <a:stretch/>
        </p:blipFill>
        <p:spPr bwMode="auto">
          <a:xfrm>
            <a:off x="755576" y="2348880"/>
            <a:ext cx="2921878" cy="35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9552" y="332656"/>
            <a:ext cx="3312368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dirty="0" smtClean="0"/>
              <a:t>High risk of vicarious traumatization</a:t>
            </a:r>
            <a:endParaRPr lang="hr-HR" sz="2500" b="1" dirty="0"/>
          </a:p>
          <a:p>
            <a:pPr algn="ctr"/>
            <a:r>
              <a:rPr lang="hr-HR" sz="2500" b="1" dirty="0"/>
              <a:t>a</a:t>
            </a:r>
            <a:r>
              <a:rPr lang="hr-HR" sz="2500" b="1" dirty="0" smtClean="0"/>
              <a:t>nd burnout</a:t>
            </a:r>
            <a:endParaRPr lang="hr-HR" sz="2500" b="1" dirty="0"/>
          </a:p>
        </p:txBody>
      </p:sp>
      <p:sp>
        <p:nvSpPr>
          <p:cNvPr id="6" name="Right Arrow 5"/>
          <p:cNvSpPr/>
          <p:nvPr/>
        </p:nvSpPr>
        <p:spPr>
          <a:xfrm>
            <a:off x="3923928" y="872716"/>
            <a:ext cx="504056" cy="32403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0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426170"/>
          </a:xfrm>
        </p:spPr>
        <p:txBody>
          <a:bodyPr>
            <a:normAutofit fontScale="90000"/>
          </a:bodyPr>
          <a:lstStyle/>
          <a:p>
            <a:r>
              <a:rPr lang="hr-HR" altLang="x-none" b="1" dirty="0" smtClean="0"/>
              <a:t>Education </a:t>
            </a:r>
            <a:r>
              <a:rPr lang="hr-HR" altLang="x-none" b="1" dirty="0" err="1" smtClean="0"/>
              <a:t>of</a:t>
            </a:r>
            <a:r>
              <a:rPr lang="hr-HR" altLang="x-none" b="1" dirty="0" smtClean="0"/>
              <a:t> </a:t>
            </a:r>
            <a:r>
              <a:rPr lang="hr-HR" altLang="x-none" b="1" dirty="0" err="1" smtClean="0"/>
              <a:t>students</a:t>
            </a:r>
            <a:r>
              <a:rPr lang="hr-HR" altLang="x-none" b="1" dirty="0" smtClean="0"/>
              <a:t> </a:t>
            </a:r>
            <a:r>
              <a:rPr lang="hr-HR" altLang="x-none" b="1" dirty="0" err="1" smtClean="0"/>
              <a:t>and</a:t>
            </a:r>
            <a:r>
              <a:rPr lang="hr-HR" altLang="x-none" b="1" dirty="0" smtClean="0"/>
              <a:t> </a:t>
            </a:r>
            <a:r>
              <a:rPr lang="hr-HR" altLang="x-none" b="1" dirty="0" err="1" smtClean="0"/>
              <a:t>professionals</a:t>
            </a:r>
            <a:endParaRPr lang="en-US" altLang="x-none" b="1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1560" y="1667941"/>
            <a:ext cx="3672408" cy="4281339"/>
          </a:xfrm>
        </p:spPr>
        <p:txBody>
          <a:bodyPr>
            <a:normAutofit fontScale="92500" lnSpcReduction="20000"/>
          </a:bodyPr>
          <a:lstStyle/>
          <a:p>
            <a:r>
              <a:rPr lang="hr-HR" sz="2400" b="1" dirty="0" smtClean="0"/>
              <a:t>Educational</a:t>
            </a:r>
            <a:r>
              <a:rPr lang="hr-HR" sz="2400" dirty="0" smtClean="0"/>
              <a:t> center for students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psychology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social 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education and rehabilitation sciences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teachers 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police academy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 smtClean="0"/>
              <a:t>law</a:t>
            </a:r>
            <a:endParaRPr lang="en-US" dirty="0" smtClean="0"/>
          </a:p>
          <a:p>
            <a:endParaRPr lang="en-US" sz="2400" dirty="0"/>
          </a:p>
        </p:txBody>
      </p:sp>
      <p:pic>
        <p:nvPicPr>
          <p:cNvPr id="16388" name="Picture 4" descr="http://wallarthd.com/wp-content/uploads/2014/09/Dandelion-Flower-Macro-Wallpaper-HD-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2543"/>
            <a:ext cx="3024336" cy="17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2"/>
          <p:cNvSpPr>
            <a:spLocks noGrp="1"/>
          </p:cNvSpPr>
          <p:nvPr>
            <p:ph sz="half" idx="1"/>
          </p:nvPr>
        </p:nvSpPr>
        <p:spPr>
          <a:xfrm>
            <a:off x="4228976" y="1628800"/>
            <a:ext cx="4464496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r-HR" sz="2400" b="1" dirty="0" smtClean="0"/>
              <a:t>Trainings</a:t>
            </a:r>
            <a:r>
              <a:rPr lang="hr-HR" sz="2400" dirty="0" smtClean="0"/>
              <a:t> in cooperation with department ministries and Government for professionals from: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/>
              <a:t>Social services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/>
              <a:t>Healthcare system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/>
              <a:t>Educational system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/>
              <a:t>Law enforcement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/>
              <a:t>Judicial system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2400" dirty="0" smtClean="0"/>
              <a:t>NGO`s</a:t>
            </a:r>
          </a:p>
          <a:p>
            <a:pPr>
              <a:lnSpc>
                <a:spcPct val="110000"/>
              </a:lnSpc>
            </a:pPr>
            <a:r>
              <a:rPr lang="hr-HR" sz="2400" b="1" dirty="0" err="1"/>
              <a:t>Regional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international</a:t>
            </a:r>
            <a:r>
              <a:rPr lang="hr-HR" sz="2400" b="1" dirty="0"/>
              <a:t> </a:t>
            </a:r>
            <a:r>
              <a:rPr lang="hr-HR" sz="2400" b="1" dirty="0" err="1"/>
              <a:t>trainings</a:t>
            </a:r>
            <a:endParaRPr lang="en-US" sz="2400" b="1" dirty="0"/>
          </a:p>
          <a:p>
            <a:pPr>
              <a:lnSpc>
                <a:spcPct val="110000"/>
              </a:lnSpc>
            </a:pPr>
            <a:r>
              <a:rPr lang="hr-HR" sz="2400" b="1" dirty="0" err="1" smtClean="0"/>
              <a:t>Study</a:t>
            </a:r>
            <a:r>
              <a:rPr lang="hr-HR" sz="2400" b="1" dirty="0" smtClean="0"/>
              <a:t> visits                                      </a:t>
            </a:r>
            <a:r>
              <a:rPr lang="hr-HR" sz="2400" dirty="0" smtClean="0"/>
              <a:t>(domestic and international) </a:t>
            </a:r>
          </a:p>
        </p:txBody>
      </p:sp>
    </p:spTree>
    <p:extLst>
      <p:ext uri="{BB962C8B-B14F-4D97-AF65-F5344CB8AC3E}">
        <p14:creationId xmlns:p14="http://schemas.microsoft.com/office/powerpoint/2010/main" val="2244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/>
              <a:t>NGO Brave </a:t>
            </a:r>
            <a:r>
              <a:rPr lang="hr-HR" altLang="en-US" b="1" dirty="0" err="1"/>
              <a:t>Phone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71800" y="1484784"/>
            <a:ext cx="6162826" cy="182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hr-HR" altLang="en-US" sz="2550" dirty="0" err="1" smtClean="0">
                <a:latin typeface="+mj-lt"/>
              </a:rPr>
              <a:t>helpline</a:t>
            </a:r>
            <a:r>
              <a:rPr lang="hr-HR" altLang="en-US" sz="2550" dirty="0" smtClean="0">
                <a:latin typeface="+mj-lt"/>
              </a:rPr>
              <a:t> </a:t>
            </a:r>
            <a:r>
              <a:rPr lang="hr-HR" altLang="en-US" sz="2550" dirty="0">
                <a:latin typeface="+mj-lt"/>
              </a:rPr>
              <a:t>for </a:t>
            </a:r>
            <a:r>
              <a:rPr lang="hr-HR" altLang="en-US" sz="2550" dirty="0" err="1">
                <a:latin typeface="+mj-lt"/>
              </a:rPr>
              <a:t>abused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and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neglected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children</a:t>
            </a:r>
            <a:endParaRPr lang="hr-HR" altLang="en-US" sz="2550" dirty="0">
              <a:latin typeface="+mj-lt"/>
            </a:endParaRPr>
          </a:p>
          <a:p>
            <a:pPr>
              <a:spcAft>
                <a:spcPts val="1200"/>
              </a:spcAft>
              <a:defRPr/>
            </a:pPr>
            <a:r>
              <a:rPr lang="hr-HR" altLang="en-US" sz="2550" dirty="0" err="1" smtClean="0">
                <a:latin typeface="+mj-lt"/>
              </a:rPr>
              <a:t>public</a:t>
            </a:r>
            <a:r>
              <a:rPr lang="hr-HR" altLang="en-US" sz="2550" dirty="0" smtClean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actions</a:t>
            </a:r>
            <a:r>
              <a:rPr lang="hr-HR" altLang="en-US" sz="2550" dirty="0">
                <a:latin typeface="+mj-lt"/>
              </a:rPr>
              <a:t>, </a:t>
            </a:r>
            <a:r>
              <a:rPr lang="hr-HR" altLang="en-US" sz="2550" dirty="0" err="1">
                <a:latin typeface="+mj-lt"/>
              </a:rPr>
              <a:t>brochures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and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leaflets</a:t>
            </a:r>
            <a:r>
              <a:rPr lang="hr-HR" altLang="en-US" sz="2550" dirty="0">
                <a:latin typeface="+mj-lt"/>
              </a:rPr>
              <a:t> for </a:t>
            </a:r>
            <a:r>
              <a:rPr lang="hr-HR" altLang="en-US" sz="2550" dirty="0" err="1">
                <a:latin typeface="+mj-lt"/>
              </a:rPr>
              <a:t>parents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and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professionals</a:t>
            </a:r>
            <a:r>
              <a:rPr lang="hr-HR" altLang="en-US" sz="2550" dirty="0">
                <a:latin typeface="+mj-lt"/>
              </a:rPr>
              <a:t>, </a:t>
            </a:r>
            <a:r>
              <a:rPr lang="hr-HR" altLang="en-US" sz="2550" dirty="0" err="1">
                <a:latin typeface="+mj-lt"/>
              </a:rPr>
              <a:t>co</a:t>
            </a:r>
            <a:r>
              <a:rPr lang="hr-HR" altLang="en-US" sz="2550" dirty="0">
                <a:latin typeface="+mj-lt"/>
              </a:rPr>
              <a:t>-</a:t>
            </a:r>
            <a:r>
              <a:rPr lang="hr-HR" altLang="en-US" sz="2550" dirty="0" err="1">
                <a:latin typeface="+mj-lt"/>
              </a:rPr>
              <a:t>operation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with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>
                <a:latin typeface="+mj-lt"/>
              </a:rPr>
              <a:t>the</a:t>
            </a:r>
            <a:r>
              <a:rPr lang="hr-HR" altLang="en-US" sz="2550" dirty="0">
                <a:latin typeface="+mj-lt"/>
              </a:rPr>
              <a:t> </a:t>
            </a:r>
            <a:r>
              <a:rPr lang="hr-HR" altLang="en-US" sz="2550" dirty="0" err="1" smtClean="0">
                <a:latin typeface="+mj-lt"/>
              </a:rPr>
              <a:t>media</a:t>
            </a:r>
            <a:endParaRPr lang="hr-HR" altLang="en-US" sz="2550" dirty="0">
              <a:latin typeface="+mj-lt"/>
            </a:endParaRPr>
          </a:p>
        </p:txBody>
      </p:sp>
      <p:pic>
        <p:nvPicPr>
          <p:cNvPr id="8" name="Picture 4" descr="hrabri-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700808"/>
            <a:ext cx="2000250" cy="1921669"/>
          </a:xfrm>
          <a:prstGeom prst="rect">
            <a:avLst/>
          </a:prstGeom>
        </p:spPr>
      </p:pic>
      <p:pic>
        <p:nvPicPr>
          <p:cNvPr id="10" name="Picture 2" descr="http://image.dnevnik.hr/media/images/644x322/May2015/61080697-hrabri-telef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6164"/>
          <a:stretch/>
        </p:blipFill>
        <p:spPr bwMode="auto">
          <a:xfrm>
            <a:off x="2611810" y="4119216"/>
            <a:ext cx="3544366" cy="23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oliklinika-djeca.hr/wp-content/uploads/press-hrabri-telef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4292" b="17247"/>
          <a:stretch/>
        </p:blipFill>
        <p:spPr bwMode="auto">
          <a:xfrm>
            <a:off x="6114030" y="4108051"/>
            <a:ext cx="2922466" cy="23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X:\My Documents\My Pictures\sve slike pomiješane\konačno\0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35455"/>
          <a:stretch/>
        </p:blipFill>
        <p:spPr bwMode="auto">
          <a:xfrm>
            <a:off x="72006" y="4119216"/>
            <a:ext cx="2606587" cy="235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defRPr/>
            </a:pPr>
            <a:r>
              <a:rPr lang="hr-HR" sz="4000" b="1" dirty="0" smtClean="0">
                <a:solidFill>
                  <a:schemeClr val="bg1"/>
                </a:solidFill>
                <a:latin typeface="+mj-lt"/>
              </a:rPr>
              <a:t>Model </a:t>
            </a:r>
            <a:r>
              <a:rPr lang="hr-HR" sz="4000" b="1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hr-HR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  <a:latin typeface="+mj-lt"/>
              </a:rPr>
              <a:t>good</a:t>
            </a:r>
            <a:r>
              <a:rPr lang="hr-HR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486000"/>
            <a:ext cx="6984776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4000"/>
              </a:lnSpc>
              <a:buFont typeface="Wingdings" pitchFamily="2" charset="2"/>
              <a:buNone/>
              <a:defRPr/>
            </a:pPr>
            <a:r>
              <a:rPr lang="en-US" altLang="x-none" sz="2500" b="1" i="1" dirty="0" smtClean="0">
                <a:cs typeface="Times New Roman" pitchFamily="18" charset="0"/>
              </a:rPr>
              <a:t>ISPCAN MULTI-DISCIPLINARY TEAM AWARD</a:t>
            </a:r>
            <a:r>
              <a:rPr lang="en-GB" altLang="x-none" sz="2500" dirty="0" smtClean="0"/>
              <a:t> </a:t>
            </a:r>
            <a:r>
              <a:rPr lang="hr-HR" altLang="x-none" sz="2500" b="1" dirty="0" smtClean="0"/>
              <a:t>2008</a:t>
            </a:r>
            <a:r>
              <a:rPr lang="hr-HR" altLang="x-none" sz="2500" dirty="0" smtClean="0"/>
              <a:t> </a:t>
            </a:r>
          </a:p>
          <a:p>
            <a:pPr algn="ctr" eaLnBrk="1" hangingPunct="1">
              <a:lnSpc>
                <a:spcPct val="114000"/>
              </a:lnSpc>
              <a:buFont typeface="Wingdings" pitchFamily="2" charset="2"/>
              <a:buNone/>
              <a:defRPr/>
            </a:pPr>
            <a:r>
              <a:rPr lang="hr-HR" altLang="x-none" sz="2500" dirty="0" smtClean="0"/>
              <a:t>T</a:t>
            </a:r>
            <a:r>
              <a:rPr lang="en-GB" altLang="x-none" sz="2500" dirty="0" smtClean="0"/>
              <a:t>he International Society for Prevention of Child Abuse and Neglect</a:t>
            </a:r>
            <a:endParaRPr lang="hr-HR" altLang="x-none" sz="2500" dirty="0" smtClean="0"/>
          </a:p>
          <a:p>
            <a:pPr algn="ctr" eaLnBrk="1" hangingPunct="1">
              <a:lnSpc>
                <a:spcPct val="114000"/>
              </a:lnSpc>
              <a:buFont typeface="Wingdings" pitchFamily="2" charset="2"/>
              <a:buNone/>
              <a:defRPr/>
            </a:pPr>
            <a:r>
              <a:rPr lang="hr-HR" altLang="x-none" sz="2500" b="1" dirty="0" smtClean="0">
                <a:solidFill>
                  <a:schemeClr val="accent6">
                    <a:lumMod val="50000"/>
                  </a:schemeClr>
                </a:solidFill>
              </a:rPr>
              <a:t>ISPCAN</a:t>
            </a:r>
          </a:p>
        </p:txBody>
      </p:sp>
    </p:spTree>
    <p:extLst>
      <p:ext uri="{BB962C8B-B14F-4D97-AF65-F5344CB8AC3E}">
        <p14:creationId xmlns:p14="http://schemas.microsoft.com/office/powerpoint/2010/main" val="25884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kstniOkvir 3"/>
          <p:cNvSpPr txBox="1">
            <a:spLocks noChangeArrowheads="1"/>
          </p:cNvSpPr>
          <p:nvPr/>
        </p:nvSpPr>
        <p:spPr bwMode="auto">
          <a:xfrm>
            <a:off x="3014103" y="1268760"/>
            <a:ext cx="58783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hr-HR" altLang="x-none" sz="2800" b="1" dirty="0" err="1"/>
              <a:t>www.poliklinika</a:t>
            </a:r>
            <a:r>
              <a:rPr lang="hr-HR" altLang="x-none" sz="2800" b="1" dirty="0"/>
              <a:t>-</a:t>
            </a:r>
            <a:r>
              <a:rPr lang="hr-HR" altLang="x-none" sz="2800" b="1" dirty="0" err="1"/>
              <a:t>djeca.hr</a:t>
            </a:r>
            <a:r>
              <a:rPr lang="hr-HR" altLang="x-none" sz="2800" b="1" dirty="0"/>
              <a:t>/</a:t>
            </a:r>
            <a:r>
              <a:rPr lang="hr-HR" altLang="x-none" sz="2800" b="1" dirty="0" err="1"/>
              <a:t>english</a:t>
            </a:r>
            <a:r>
              <a:rPr lang="hr-HR" altLang="x-none" sz="2800" b="1" dirty="0" smtClean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2800" b="1" dirty="0" err="1"/>
              <a:t>a</a:t>
            </a:r>
            <a:r>
              <a:rPr lang="hr-HR" altLang="x-none" sz="2800" b="1" dirty="0" err="1" smtClean="0"/>
              <a:t>namarija.spanic</a:t>
            </a:r>
            <a:r>
              <a:rPr lang="hr-HR" altLang="x-none" sz="2800" b="1" dirty="0" smtClean="0"/>
              <a:t>@poliklinika-</a:t>
            </a:r>
            <a:r>
              <a:rPr lang="hr-HR" altLang="x-none" sz="2800" b="1" dirty="0" err="1" smtClean="0"/>
              <a:t>djeca.hr</a:t>
            </a:r>
            <a:endParaRPr lang="hr-HR" altLang="x-none" sz="2800" b="1" dirty="0"/>
          </a:p>
        </p:txBody>
      </p:sp>
      <p:sp>
        <p:nvSpPr>
          <p:cNvPr id="86020" name="Rezervirano mjesto sadržaja 2"/>
          <p:cNvSpPr txBox="1">
            <a:spLocks/>
          </p:cNvSpPr>
          <p:nvPr/>
        </p:nvSpPr>
        <p:spPr bwMode="auto">
          <a:xfrm>
            <a:off x="323850" y="404813"/>
            <a:ext cx="7848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hr-HR" altLang="x-none" sz="4500" b="1"/>
              <a:t>Thank you for your attention</a:t>
            </a:r>
            <a:endParaRPr lang="en-US" altLang="x-none" sz="4500" b="1"/>
          </a:p>
        </p:txBody>
      </p:sp>
    </p:spTree>
    <p:extLst>
      <p:ext uri="{BB962C8B-B14F-4D97-AF65-F5344CB8AC3E}">
        <p14:creationId xmlns:p14="http://schemas.microsoft.com/office/powerpoint/2010/main" val="2800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09363"/>
            <a:ext cx="3238128" cy="2285737"/>
          </a:xfrm>
          <a:prstGeom prst="rect">
            <a:avLst/>
          </a:prstGeom>
        </p:spPr>
      </p:pic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97713318"/>
              </p:ext>
            </p:extLst>
          </p:nvPr>
        </p:nvGraphicFramePr>
        <p:xfrm>
          <a:off x="467544" y="476672"/>
          <a:ext cx="73448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2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60" y="1772816"/>
            <a:ext cx="3888432" cy="41764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hr-HR" sz="3000" dirty="0" smtClean="0"/>
              <a:t>The key purpose of the work of the Center is </a:t>
            </a:r>
            <a:r>
              <a:rPr lang="en-US" sz="3000" dirty="0" smtClean="0"/>
              <a:t>providing</a:t>
            </a:r>
            <a:r>
              <a:rPr lang="hr-HR" sz="3000" dirty="0" smtClean="0"/>
              <a:t> </a:t>
            </a:r>
            <a:r>
              <a:rPr lang="en-US" sz="3000" dirty="0" smtClean="0"/>
              <a:t>help </a:t>
            </a:r>
            <a:r>
              <a:rPr lang="en-US" sz="3000" dirty="0"/>
              <a:t>and support to children </a:t>
            </a:r>
            <a:r>
              <a:rPr lang="hr-HR" sz="3000" dirty="0" smtClean="0"/>
              <a:t>who have experienced </a:t>
            </a:r>
            <a:r>
              <a:rPr lang="en-US" sz="3000" dirty="0" smtClean="0"/>
              <a:t>various </a:t>
            </a:r>
            <a:r>
              <a:rPr lang="en-US" sz="3000" dirty="0"/>
              <a:t>traumatic </a:t>
            </a:r>
            <a:r>
              <a:rPr lang="hr-HR" sz="3000" dirty="0" smtClean="0"/>
              <a:t>events</a:t>
            </a:r>
            <a:r>
              <a:rPr lang="en-US" sz="3000" dirty="0" smtClean="0"/>
              <a:t>,</a:t>
            </a:r>
            <a:r>
              <a:rPr lang="hr-HR" sz="3000" dirty="0" smtClean="0"/>
              <a:t> as </a:t>
            </a:r>
            <a:r>
              <a:rPr lang="hr-HR" sz="3000" dirty="0"/>
              <a:t>well as </a:t>
            </a:r>
            <a:r>
              <a:rPr lang="en-US" sz="3000" dirty="0"/>
              <a:t>children at risk of </a:t>
            </a:r>
            <a:r>
              <a:rPr lang="en-US" sz="3000" dirty="0" smtClean="0"/>
              <a:t>abuse</a:t>
            </a:r>
            <a:r>
              <a:rPr lang="hr-HR" sz="3000" dirty="0" smtClean="0"/>
              <a:t>,</a:t>
            </a:r>
            <a:r>
              <a:rPr lang="en-US" sz="3000" dirty="0" smtClean="0"/>
              <a:t> </a:t>
            </a:r>
            <a:r>
              <a:rPr lang="en-US" sz="3000" dirty="0"/>
              <a:t>and their </a:t>
            </a:r>
            <a:r>
              <a:rPr lang="en-US" sz="3000" dirty="0" smtClean="0"/>
              <a:t>families</a:t>
            </a:r>
            <a:r>
              <a:rPr lang="hr-HR" sz="3000" dirty="0" smtClean="0"/>
              <a:t>. </a:t>
            </a:r>
            <a:endParaRPr lang="hr-HR" sz="3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Child Protection Center of Zagreb</a:t>
            </a:r>
            <a:endParaRPr lang="hr-HR" b="1" dirty="0"/>
          </a:p>
        </p:txBody>
      </p:sp>
      <p:pic>
        <p:nvPicPr>
          <p:cNvPr id="6" name="Picture 2" descr="G:\konačno_GBF, Bruna\01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95" y="1772816"/>
            <a:ext cx="33442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76056" y="4797152"/>
            <a:ext cx="34387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hr-HR" altLang="en-US" sz="3000" dirty="0" err="1" smtClean="0">
                <a:latin typeface="+mj-lt"/>
              </a:rPr>
              <a:t>opened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by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the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end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of</a:t>
            </a:r>
            <a:r>
              <a:rPr lang="hr-HR" altLang="en-US" sz="3000" dirty="0" smtClean="0">
                <a:latin typeface="+mj-lt"/>
              </a:rPr>
              <a:t> 2002 as a </a:t>
            </a:r>
            <a:r>
              <a:rPr lang="hr-HR" altLang="en-US" sz="3000" dirty="0" err="1" smtClean="0">
                <a:latin typeface="+mj-lt"/>
              </a:rPr>
              <a:t>permanent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solution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within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the</a:t>
            </a:r>
            <a:r>
              <a:rPr lang="hr-HR" altLang="en-US" sz="3000" dirty="0" smtClean="0">
                <a:latin typeface="+mj-lt"/>
              </a:rPr>
              <a:t> </a:t>
            </a:r>
            <a:r>
              <a:rPr lang="hr-HR" altLang="en-US" sz="3000" dirty="0" err="1" smtClean="0">
                <a:latin typeface="+mj-lt"/>
              </a:rPr>
              <a:t>health</a:t>
            </a:r>
            <a:r>
              <a:rPr lang="hr-HR" altLang="en-US" sz="3000" dirty="0" smtClean="0">
                <a:latin typeface="+mj-lt"/>
              </a:rPr>
              <a:t> care </a:t>
            </a:r>
            <a:r>
              <a:rPr lang="hr-HR" altLang="en-US" sz="3000" dirty="0" err="1" smtClean="0">
                <a:latin typeface="+mj-lt"/>
              </a:rPr>
              <a:t>system</a:t>
            </a:r>
            <a:endParaRPr lang="hr-HR" altLang="en-US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9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9912" y="404664"/>
            <a:ext cx="1980000" cy="1980000"/>
            <a:chOff x="0" y="49"/>
            <a:chExt cx="2194560" cy="1982390"/>
          </a:xfrm>
        </p:grpSpPr>
        <p:sp>
          <p:nvSpPr>
            <p:cNvPr id="7" name="Rounded Rectangle 6"/>
            <p:cNvSpPr/>
            <p:nvPr/>
          </p:nvSpPr>
          <p:spPr>
            <a:xfrm>
              <a:off x="0" y="49"/>
              <a:ext cx="2194560" cy="198239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6772" y="96821"/>
              <a:ext cx="2001016" cy="1788846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altLang="x-none" sz="3500" kern="1200" dirty="0" smtClean="0">
                  <a:latin typeface="+mj-lt"/>
                </a:rPr>
                <a:t>1200 to 1500</a:t>
              </a:r>
              <a:endParaRPr lang="hr-HR" sz="35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39912" y="2912363"/>
            <a:ext cx="1980000" cy="1980000"/>
            <a:chOff x="0" y="49"/>
            <a:chExt cx="2194560" cy="1982390"/>
          </a:xfrm>
        </p:grpSpPr>
        <p:sp>
          <p:nvSpPr>
            <p:cNvPr id="10" name="Rounded Rectangle 9"/>
            <p:cNvSpPr/>
            <p:nvPr/>
          </p:nvSpPr>
          <p:spPr>
            <a:xfrm>
              <a:off x="0" y="49"/>
              <a:ext cx="2194560" cy="198239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96772" y="96821"/>
              <a:ext cx="2001016" cy="1788846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altLang="x-none" sz="3500" kern="1200" dirty="0" smtClean="0">
                  <a:latin typeface="+mj-lt"/>
                </a:rPr>
                <a:t>300 to 500</a:t>
              </a:r>
              <a:endParaRPr lang="hr-HR" sz="35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579876" y="3318782"/>
            <a:ext cx="4536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500" dirty="0"/>
              <a:t>patients in continued treatment</a:t>
            </a:r>
            <a:endParaRPr lang="en-US" sz="3500" dirty="0"/>
          </a:p>
        </p:txBody>
      </p:sp>
      <p:sp>
        <p:nvSpPr>
          <p:cNvPr id="13" name="Rectangle 12"/>
          <p:cNvSpPr/>
          <p:nvPr/>
        </p:nvSpPr>
        <p:spPr>
          <a:xfrm>
            <a:off x="3563888" y="811083"/>
            <a:ext cx="4536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500" dirty="0" smtClean="0"/>
              <a:t>new patients </a:t>
            </a:r>
          </a:p>
          <a:p>
            <a:pPr lvl="0"/>
            <a:r>
              <a:rPr lang="hr-HR" sz="3500" dirty="0" smtClean="0"/>
              <a:t>per year</a:t>
            </a:r>
            <a:endParaRPr lang="en-US" sz="3500" dirty="0"/>
          </a:p>
        </p:txBody>
      </p:sp>
      <p:sp>
        <p:nvSpPr>
          <p:cNvPr id="14" name="Zaobljeni pravokutnik 13"/>
          <p:cNvSpPr/>
          <p:nvPr/>
        </p:nvSpPr>
        <p:spPr>
          <a:xfrm>
            <a:off x="899592" y="5301208"/>
            <a:ext cx="7704806" cy="124347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 smtClean="0"/>
              <a:t>From</a:t>
            </a:r>
            <a:r>
              <a:rPr lang="hr-HR" sz="2800" b="1" dirty="0" smtClean="0"/>
              <a:t> 2003 </a:t>
            </a:r>
            <a:r>
              <a:rPr lang="hr-HR" sz="2800" b="1" dirty="0" err="1" smtClean="0"/>
              <a:t>by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end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2016,  15 208 </a:t>
            </a:r>
            <a:r>
              <a:rPr lang="hr-HR" sz="2800" b="1" dirty="0" err="1" smtClean="0"/>
              <a:t>children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were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assessed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2917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COMMON REASONS FOR REFERRAL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525963"/>
          </a:xfrm>
        </p:spPr>
        <p:txBody>
          <a:bodyPr>
            <a:normAutofit/>
          </a:bodyPr>
          <a:lstStyle/>
          <a:p>
            <a:pPr lvl="0">
              <a:spcAft>
                <a:spcPts val="300"/>
              </a:spcAft>
            </a:pPr>
            <a:r>
              <a:rPr lang="hr-HR" altLang="x-none" sz="2400" b="1" dirty="0" err="1">
                <a:latin typeface="Candara" panose="020E0502030303020204" pitchFamily="34" charset="0"/>
              </a:rPr>
              <a:t>suspected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abuse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and</a:t>
            </a:r>
            <a:r>
              <a:rPr lang="hr-HR" altLang="x-none" sz="2400" b="1" dirty="0">
                <a:latin typeface="Candara" panose="020E0502030303020204" pitchFamily="34" charset="0"/>
              </a:rPr>
              <a:t>/or </a:t>
            </a:r>
            <a:r>
              <a:rPr lang="hr-HR" altLang="x-none" sz="2400" b="1" dirty="0" err="1">
                <a:latin typeface="Candara" panose="020E0502030303020204" pitchFamily="34" charset="0"/>
              </a:rPr>
              <a:t>neglect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r>
              <a:rPr lang="hr-HR" altLang="x-none" sz="2400" b="1" dirty="0" err="1">
                <a:latin typeface="Candara" panose="020E0502030303020204" pitchFamily="34" charset="0"/>
              </a:rPr>
              <a:t>high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conflict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divorce</a:t>
            </a:r>
            <a:endParaRPr lang="hr-HR" altLang="x-none" sz="2400" b="1" dirty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hr-HR" altLang="x-none" sz="2400" b="1" dirty="0" err="1">
                <a:latin typeface="Candara" panose="020E0502030303020204" pitchFamily="34" charset="0"/>
              </a:rPr>
              <a:t>witnessing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domestic</a:t>
            </a:r>
            <a:r>
              <a:rPr lang="hr-HR" altLang="x-none" sz="2400" b="1" dirty="0">
                <a:latin typeface="Candara" panose="020E0502030303020204" pitchFamily="34" charset="0"/>
              </a:rPr>
              <a:t> </a:t>
            </a:r>
            <a:r>
              <a:rPr lang="hr-HR" altLang="x-none" sz="2400" b="1" dirty="0" err="1">
                <a:latin typeface="Candara" panose="020E0502030303020204" pitchFamily="34" charset="0"/>
              </a:rPr>
              <a:t>violence</a:t>
            </a:r>
            <a:endParaRPr lang="en-US" sz="2400" dirty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2400" dirty="0">
                <a:latin typeface="Candara" panose="020E0502030303020204" pitchFamily="34" charset="0"/>
              </a:rPr>
              <a:t>traumatic </a:t>
            </a:r>
            <a:r>
              <a:rPr lang="en-US" sz="2400" dirty="0" smtClean="0">
                <a:latin typeface="Candara" panose="020E0502030303020204" pitchFamily="34" charset="0"/>
              </a:rPr>
              <a:t>event </a:t>
            </a:r>
            <a:endParaRPr lang="hr-HR" sz="2400" dirty="0">
              <a:latin typeface="Candara" panose="020E0502030303020204" pitchFamily="34" charset="0"/>
            </a:endParaRPr>
          </a:p>
          <a:p>
            <a:r>
              <a:rPr lang="hr-HR" altLang="x-none" sz="2400" dirty="0" err="1">
                <a:latin typeface="Candara" panose="020E0502030303020204" pitchFamily="34" charset="0"/>
              </a:rPr>
              <a:t>problematic</a:t>
            </a:r>
            <a:r>
              <a:rPr lang="hr-HR" altLang="x-none" sz="2400" dirty="0">
                <a:latin typeface="Candara" panose="020E0502030303020204" pitchFamily="34" charset="0"/>
              </a:rPr>
              <a:t> </a:t>
            </a:r>
            <a:r>
              <a:rPr lang="hr-HR" altLang="x-none" sz="2400" dirty="0" err="1">
                <a:latin typeface="Candara" panose="020E0502030303020204" pitchFamily="34" charset="0"/>
              </a:rPr>
              <a:t>sexual</a:t>
            </a:r>
            <a:r>
              <a:rPr lang="hr-HR" altLang="x-none" sz="2400" dirty="0">
                <a:latin typeface="Candara" panose="020E0502030303020204" pitchFamily="34" charset="0"/>
              </a:rPr>
              <a:t> </a:t>
            </a:r>
            <a:r>
              <a:rPr lang="hr-HR" altLang="x-none" sz="2400" dirty="0" err="1">
                <a:latin typeface="Candara" panose="020E0502030303020204" pitchFamily="34" charset="0"/>
              </a:rPr>
              <a:t>behavior</a:t>
            </a:r>
            <a:endParaRPr lang="hr-HR" altLang="x-none" sz="2400" dirty="0">
              <a:latin typeface="Candara" panose="020E0502030303020204" pitchFamily="34" charset="0"/>
            </a:endParaRPr>
          </a:p>
          <a:p>
            <a:pPr lvl="0"/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388296" cy="4525963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hr-HR" altLang="x-none" sz="2400" dirty="0" err="1">
                <a:latin typeface="Candara" panose="020E0502030303020204" pitchFamily="34" charset="0"/>
              </a:rPr>
              <a:t>complicated</a:t>
            </a:r>
            <a:r>
              <a:rPr lang="hr-HR" altLang="x-none" sz="2400" dirty="0">
                <a:latin typeface="Candara" panose="020E0502030303020204" pitchFamily="34" charset="0"/>
              </a:rPr>
              <a:t> </a:t>
            </a:r>
            <a:r>
              <a:rPr lang="hr-HR" altLang="x-none" sz="2400" dirty="0" err="1">
                <a:latin typeface="Candara" panose="020E0502030303020204" pitchFamily="34" charset="0"/>
              </a:rPr>
              <a:t>grieving</a:t>
            </a:r>
            <a:endParaRPr lang="hr-HR" altLang="x-none" sz="2400" dirty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hr-HR" altLang="x-none" sz="2400" dirty="0" err="1" smtClean="0">
                <a:latin typeface="Candara" panose="020E0502030303020204" pitchFamily="34" charset="0"/>
              </a:rPr>
              <a:t>behavioral</a:t>
            </a:r>
            <a:r>
              <a:rPr lang="hr-HR" altLang="x-none" sz="2400" dirty="0" smtClean="0">
                <a:latin typeface="Candara" panose="020E0502030303020204" pitchFamily="34" charset="0"/>
              </a:rPr>
              <a:t> difficulties</a:t>
            </a:r>
            <a:endParaRPr lang="hr-HR" altLang="x-none" sz="2400" dirty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hr-HR" altLang="x-none" sz="2400" dirty="0" smtClean="0">
                <a:latin typeface="Candara" panose="020E0502030303020204" pitchFamily="34" charset="0"/>
              </a:rPr>
              <a:t>ADHD</a:t>
            </a:r>
            <a:endParaRPr lang="hr-HR" altLang="x-none" sz="2400" dirty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hr-HR" altLang="x-none" sz="2400" dirty="0">
                <a:latin typeface="Candara" panose="020E0502030303020204" pitchFamily="34" charset="0"/>
              </a:rPr>
              <a:t>learning disabilities</a:t>
            </a:r>
          </a:p>
          <a:p>
            <a:pPr lvl="0">
              <a:spcAft>
                <a:spcPts val="300"/>
              </a:spcAft>
            </a:pPr>
            <a:r>
              <a:rPr lang="hr-HR" altLang="x-none" sz="2400" dirty="0" err="1" smtClean="0">
                <a:latin typeface="Candara" panose="020E0502030303020204" pitchFamily="34" charset="0"/>
              </a:rPr>
              <a:t>bullying</a:t>
            </a:r>
            <a:endParaRPr lang="hr-HR" altLang="x-none" sz="2400" dirty="0" smtClean="0">
              <a:latin typeface="Candara" panose="020E0502030303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hr-HR" altLang="x-none" sz="2400" dirty="0">
                <a:latin typeface="Candara" panose="020E0502030303020204" pitchFamily="34" charset="0"/>
              </a:rPr>
              <a:t>d</a:t>
            </a:r>
            <a:r>
              <a:rPr lang="hr-HR" altLang="x-none" sz="2400" dirty="0" smtClean="0">
                <a:latin typeface="Candara" panose="020E0502030303020204" pitchFamily="34" charset="0"/>
              </a:rPr>
              <a:t>evelopmental disabilities</a:t>
            </a:r>
            <a:endParaRPr lang="en-US" altLang="x-none" sz="2400" dirty="0">
              <a:latin typeface="Candara" panose="020E0502030303020204" pitchFamily="34" charset="0"/>
            </a:endParaRPr>
          </a:p>
          <a:p>
            <a:endParaRPr lang="hr-HR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6906955"/>
              </p:ext>
            </p:extLst>
          </p:nvPr>
        </p:nvGraphicFramePr>
        <p:xfrm>
          <a:off x="467544" y="5373216"/>
          <a:ext cx="8388424" cy="107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2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en-US" sz="4500" b="1" dirty="0" smtClean="0">
                <a:latin typeface="Calibri" pitchFamily="34" charset="0"/>
              </a:rPr>
              <a:t>MODEL OF WORK</a:t>
            </a:r>
            <a:endParaRPr lang="hr-HR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4267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hr-HR" altLang="x-none" dirty="0" smtClean="0"/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hr-HR" altLang="x-none" dirty="0" smtClean="0"/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None/>
            </a:pPr>
            <a:endParaRPr lang="hr-HR" altLang="x-none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499856"/>
              </p:ext>
            </p:extLst>
          </p:nvPr>
        </p:nvGraphicFramePr>
        <p:xfrm>
          <a:off x="107504" y="1412776"/>
          <a:ext cx="91450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539551" y="620688"/>
            <a:ext cx="8250999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altLang="x-none" sz="4000" dirty="0" err="1">
                <a:solidFill>
                  <a:schemeClr val="bg1"/>
                </a:solidFill>
              </a:rPr>
              <a:t>Our</a:t>
            </a:r>
            <a:r>
              <a:rPr lang="hr-HR" altLang="x-none" sz="4000" dirty="0">
                <a:solidFill>
                  <a:schemeClr val="bg1"/>
                </a:solidFill>
              </a:rPr>
              <a:t> </a:t>
            </a:r>
            <a:r>
              <a:rPr lang="hr-HR" altLang="x-none" sz="4000" dirty="0" err="1" smtClean="0">
                <a:solidFill>
                  <a:schemeClr val="bg1"/>
                </a:solidFill>
              </a:rPr>
              <a:t>team</a:t>
            </a:r>
            <a:endParaRPr lang="hr-HR" altLang="x-none" sz="40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"/>
          </p:nvPr>
        </p:nvSpPr>
        <p:spPr>
          <a:xfrm>
            <a:off x="457200" y="1849784"/>
            <a:ext cx="3276600" cy="453154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 smtClean="0"/>
              <a:t>12 </a:t>
            </a:r>
            <a:r>
              <a:rPr lang="hr-HR" altLang="en-US" sz="2600" dirty="0"/>
              <a:t>psychologists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/>
              <a:t>4 </a:t>
            </a:r>
            <a:r>
              <a:rPr lang="hr-HR" altLang="en-US" sz="2600" dirty="0" err="1"/>
              <a:t>psychiatrists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en-US" sz="2600" dirty="0" smtClean="0"/>
              <a:t>neuropaediatrician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/>
              <a:t>2 </a:t>
            </a:r>
            <a:r>
              <a:rPr lang="hr-HR" altLang="en-US" sz="2600" dirty="0" err="1"/>
              <a:t>social</a:t>
            </a:r>
            <a:r>
              <a:rPr lang="hr-HR" altLang="en-US" sz="2600" dirty="0"/>
              <a:t> </a:t>
            </a:r>
            <a:r>
              <a:rPr lang="hr-HR" altLang="en-US" sz="2600" dirty="0" err="1"/>
              <a:t>workers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 smtClean="0"/>
              <a:t>2 </a:t>
            </a:r>
            <a:r>
              <a:rPr lang="hr-HR" sz="2600" dirty="0" smtClean="0"/>
              <a:t>social pedagogues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 smtClean="0"/>
              <a:t>speech therapist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x-none" sz="2600" dirty="0"/>
              <a:t>6 </a:t>
            </a:r>
            <a:r>
              <a:rPr lang="hr-HR" altLang="x-none" sz="2600" dirty="0" err="1"/>
              <a:t>nurses</a:t>
            </a:r>
            <a:endParaRPr lang="hr-HR" altLang="x-none" sz="2600" dirty="0"/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hr-HR" altLang="en-US" sz="2600" dirty="0"/>
              <a:t>jurist</a:t>
            </a:r>
            <a:endParaRPr lang="hr-HR" altLang="x-none" sz="2600" dirty="0"/>
          </a:p>
          <a:p>
            <a:endParaRPr lang="en-US" sz="2600" dirty="0"/>
          </a:p>
        </p:txBody>
      </p:sp>
      <p:pic>
        <p:nvPicPr>
          <p:cNvPr id="1026" name="Picture 2" descr="http://www.poliklinika-djeca.hr/wp-content/uploads/nas-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562872" cy="3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Prilagođeno 1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491434"/>
      </a:accent1>
      <a:accent2>
        <a:srgbClr val="1E4654"/>
      </a:accent2>
      <a:accent3>
        <a:srgbClr val="121E3A"/>
      </a:accent3>
      <a:accent4>
        <a:srgbClr val="372970"/>
      </a:accent4>
      <a:accent5>
        <a:srgbClr val="163406"/>
      </a:accent5>
      <a:accent6>
        <a:srgbClr val="663E5D"/>
      </a:accent6>
      <a:hlink>
        <a:srgbClr val="410082"/>
      </a:hlink>
      <a:folHlink>
        <a:srgbClr val="93296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D0C644"/>
      </a:accent1>
      <a:accent2>
        <a:srgbClr val="679E4C"/>
      </a:accent2>
      <a:accent3>
        <a:srgbClr val="6BB1C9"/>
      </a:accent3>
      <a:accent4>
        <a:srgbClr val="6585CF"/>
      </a:accent4>
      <a:accent5>
        <a:srgbClr val="7E6BC9"/>
      </a:accent5>
      <a:accent6>
        <a:srgbClr val="663E5D"/>
      </a:accent6>
      <a:hlink>
        <a:srgbClr val="410082"/>
      </a:hlink>
      <a:folHlink>
        <a:srgbClr val="93296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2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D0C644"/>
      </a:accent1>
      <a:accent2>
        <a:srgbClr val="679E4C"/>
      </a:accent2>
      <a:accent3>
        <a:srgbClr val="6BB1C9"/>
      </a:accent3>
      <a:accent4>
        <a:srgbClr val="6585CF"/>
      </a:accent4>
      <a:accent5>
        <a:srgbClr val="7E6BC9"/>
      </a:accent5>
      <a:accent6>
        <a:srgbClr val="663E5D"/>
      </a:accent6>
      <a:hlink>
        <a:srgbClr val="410082"/>
      </a:hlink>
      <a:folHlink>
        <a:srgbClr val="93296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jan">
  <a:themeElements>
    <a:clrScheme name="Prilagođeno 7">
      <a:dk1>
        <a:sysClr val="windowText" lastClr="000000"/>
      </a:dk1>
      <a:lt1>
        <a:sysClr val="window" lastClr="FFFFFF"/>
      </a:lt1>
      <a:dk2>
        <a:srgbClr val="3B071B"/>
      </a:dk2>
      <a:lt2>
        <a:srgbClr val="EBDDC3"/>
      </a:lt2>
      <a:accent1>
        <a:srgbClr val="7C0E38"/>
      </a:accent1>
      <a:accent2>
        <a:srgbClr val="568278"/>
      </a:accent2>
      <a:accent3>
        <a:srgbClr val="A5AB81"/>
      </a:accent3>
      <a:accent4>
        <a:srgbClr val="40615A"/>
      </a:accent4>
      <a:accent5>
        <a:srgbClr val="7BA79D"/>
      </a:accent5>
      <a:accent6>
        <a:srgbClr val="968C8C"/>
      </a:accent6>
      <a:hlink>
        <a:srgbClr val="40615A"/>
      </a:hlink>
      <a:folHlink>
        <a:srgbClr val="704404"/>
      </a:folHlink>
    </a:clrScheme>
    <a:fontScheme name="Prilagođeno 4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edijan">
  <a:themeElements>
    <a:clrScheme name="Prilagođeno 63">
      <a:dk1>
        <a:sysClr val="windowText" lastClr="000000"/>
      </a:dk1>
      <a:lt1>
        <a:sysClr val="window" lastClr="FFFFFF"/>
      </a:lt1>
      <a:dk2>
        <a:srgbClr val="3B071B"/>
      </a:dk2>
      <a:lt2>
        <a:srgbClr val="EBDDC3"/>
      </a:lt2>
      <a:accent1>
        <a:srgbClr val="7C0E38"/>
      </a:accent1>
      <a:accent2>
        <a:srgbClr val="568278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rilagođeno 4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lagođeno 7">
    <a:dk1>
      <a:sysClr val="windowText" lastClr="000000"/>
    </a:dk1>
    <a:lt1>
      <a:sysClr val="window" lastClr="FFFFFF"/>
    </a:lt1>
    <a:dk2>
      <a:srgbClr val="3B071B"/>
    </a:dk2>
    <a:lt2>
      <a:srgbClr val="EBDDC3"/>
    </a:lt2>
    <a:accent1>
      <a:srgbClr val="7C0E38"/>
    </a:accent1>
    <a:accent2>
      <a:srgbClr val="568278"/>
    </a:accent2>
    <a:accent3>
      <a:srgbClr val="A5AB81"/>
    </a:accent3>
    <a:accent4>
      <a:srgbClr val="40615A"/>
    </a:accent4>
    <a:accent5>
      <a:srgbClr val="7BA79D"/>
    </a:accent5>
    <a:accent6>
      <a:srgbClr val="968C8C"/>
    </a:accent6>
    <a:hlink>
      <a:srgbClr val="40615A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rilagođeno 63">
    <a:dk1>
      <a:sysClr val="windowText" lastClr="000000"/>
    </a:dk1>
    <a:lt1>
      <a:sysClr val="window" lastClr="FFFFFF"/>
    </a:lt1>
    <a:dk2>
      <a:srgbClr val="3B071B"/>
    </a:dk2>
    <a:lt2>
      <a:srgbClr val="EBDDC3"/>
    </a:lt2>
    <a:accent1>
      <a:srgbClr val="7C0E38"/>
    </a:accent1>
    <a:accent2>
      <a:srgbClr val="568278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7363</TotalTime>
  <Words>1485</Words>
  <Application>Microsoft Macintosh PowerPoint</Application>
  <PresentationFormat>Diavoorstelling (4:3)</PresentationFormat>
  <Paragraphs>256</Paragraphs>
  <Slides>31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6</vt:i4>
      </vt:variant>
      <vt:variant>
        <vt:lpstr>Diatitels</vt:lpstr>
      </vt:variant>
      <vt:variant>
        <vt:i4>31</vt:i4>
      </vt:variant>
    </vt:vector>
  </HeadingPairs>
  <TitlesOfParts>
    <vt:vector size="45" baseType="lpstr">
      <vt:lpstr>Calibri</vt:lpstr>
      <vt:lpstr>Candara</vt:lpstr>
      <vt:lpstr>Corbel</vt:lpstr>
      <vt:lpstr>Courier New</vt:lpstr>
      <vt:lpstr>Times New Roman</vt:lpstr>
      <vt:lpstr>Wingdings</vt:lpstr>
      <vt:lpstr>Wingdings 2</vt:lpstr>
      <vt:lpstr>Arial</vt:lpstr>
      <vt:lpstr>Office Theme</vt:lpstr>
      <vt:lpstr>Tema sustava Office</vt:lpstr>
      <vt:lpstr>1_Office Theme</vt:lpstr>
      <vt:lpstr>2_Office Theme</vt:lpstr>
      <vt:lpstr>Medijan</vt:lpstr>
      <vt:lpstr>1_Medijan</vt:lpstr>
      <vt:lpstr>PowerPoint-presentatie</vt:lpstr>
      <vt:lpstr>PowerPoint-presentatie</vt:lpstr>
      <vt:lpstr>NGO Brave Phone</vt:lpstr>
      <vt:lpstr>PowerPoint-presentatie</vt:lpstr>
      <vt:lpstr>Child Protection Center of Zagreb</vt:lpstr>
      <vt:lpstr>PowerPoint-presentatie</vt:lpstr>
      <vt:lpstr>COMMON REASONS FOR REFERRAL</vt:lpstr>
      <vt:lpstr>MODEL OF WORK</vt:lpstr>
      <vt:lpstr>PowerPoint-presentatie</vt:lpstr>
      <vt:lpstr>Child friendly environment</vt:lpstr>
      <vt:lpstr>PROCEDURES AND PROTOCOLS</vt:lpstr>
      <vt:lpstr>REFERRALS </vt:lpstr>
      <vt:lpstr>Cross-institutional cooperation</vt:lpstr>
      <vt:lpstr>PowerPoint-presentatie</vt:lpstr>
      <vt:lpstr>PowerPoint-presentatie</vt:lpstr>
      <vt:lpstr>TREATMENT</vt:lpstr>
      <vt:lpstr> </vt:lpstr>
      <vt:lpstr> </vt:lpstr>
      <vt:lpstr>PowerPoint-presentatie</vt:lpstr>
      <vt:lpstr>PowerPoint-presentatie</vt:lpstr>
      <vt:lpstr>Non-abusive parent  supportive parent</vt:lpstr>
      <vt:lpstr>Forensic activities</vt:lpstr>
      <vt:lpstr>PowerPoint-presentatie</vt:lpstr>
      <vt:lpstr>Cooperation with the court of law</vt:lpstr>
      <vt:lpstr>PowerPoint-presentatie</vt:lpstr>
      <vt:lpstr>Reaching a large number of children and parents nationwide in collaboration with Brave Phone</vt:lpstr>
      <vt:lpstr>PowerPoint-presentatie</vt:lpstr>
      <vt:lpstr>Supervision</vt:lpstr>
      <vt:lpstr>Education of students and professionals</vt:lpstr>
      <vt:lpstr>Model of good practice</vt:lpstr>
      <vt:lpstr>PowerPoint-presentatie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Microsoft Office-gebruiker</cp:lastModifiedBy>
  <cp:revision>370</cp:revision>
  <cp:lastPrinted>2016-02-01T14:46:46Z</cp:lastPrinted>
  <dcterms:created xsi:type="dcterms:W3CDTF">2015-04-10T15:16:36Z</dcterms:created>
  <dcterms:modified xsi:type="dcterms:W3CDTF">2018-01-20T16:31:42Z</dcterms:modified>
</cp:coreProperties>
</file>