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7"/>
  </p:notesMasterIdLst>
  <p:handoutMasterIdLst>
    <p:handoutMasterId r:id="rId8"/>
  </p:handoutMasterIdLst>
  <p:sldIdLst>
    <p:sldId id="381" r:id="rId2"/>
    <p:sldId id="422" r:id="rId3"/>
    <p:sldId id="425" r:id="rId4"/>
    <p:sldId id="423" r:id="rId5"/>
    <p:sldId id="424" r:id="rId6"/>
  </p:sldIdLst>
  <p:sldSz cx="12192000" cy="6858000"/>
  <p:notesSz cx="6742113" cy="9872663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551" autoAdjust="0"/>
    <p:restoredTop sz="94660"/>
  </p:normalViewPr>
  <p:slideViewPr>
    <p:cSldViewPr snapToGrid="0">
      <p:cViewPr varScale="1">
        <p:scale>
          <a:sx n="120" d="100"/>
          <a:sy n="120" d="100"/>
        </p:scale>
        <p:origin x="200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21582" cy="495348"/>
          </a:xfrm>
          <a:prstGeom prst="rect">
            <a:avLst/>
          </a:prstGeom>
        </p:spPr>
        <p:txBody>
          <a:bodyPr vert="horz" lIns="91836" tIns="45918" rIns="91836" bIns="45918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18971" y="0"/>
            <a:ext cx="2921582" cy="495348"/>
          </a:xfrm>
          <a:prstGeom prst="rect">
            <a:avLst/>
          </a:prstGeom>
        </p:spPr>
        <p:txBody>
          <a:bodyPr vert="horz" lIns="91836" tIns="45918" rIns="91836" bIns="45918" rtlCol="0"/>
          <a:lstStyle>
            <a:lvl1pPr algn="r">
              <a:defRPr sz="1200"/>
            </a:lvl1pPr>
          </a:lstStyle>
          <a:p>
            <a:fld id="{2F0DF5E3-0A84-4903-AD66-6E97DD9BD207}" type="datetimeFigureOut">
              <a:rPr lang="nl-NL" smtClean="0"/>
              <a:t>15-06-2022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1" y="9377322"/>
            <a:ext cx="2921582" cy="495347"/>
          </a:xfrm>
          <a:prstGeom prst="rect">
            <a:avLst/>
          </a:prstGeom>
        </p:spPr>
        <p:txBody>
          <a:bodyPr vert="horz" lIns="91836" tIns="45918" rIns="91836" bIns="45918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18971" y="9377322"/>
            <a:ext cx="2921582" cy="495347"/>
          </a:xfrm>
          <a:prstGeom prst="rect">
            <a:avLst/>
          </a:prstGeom>
        </p:spPr>
        <p:txBody>
          <a:bodyPr vert="horz" lIns="91836" tIns="45918" rIns="91836" bIns="45918" rtlCol="0" anchor="b"/>
          <a:lstStyle>
            <a:lvl1pPr algn="r">
              <a:defRPr sz="1200"/>
            </a:lvl1pPr>
          </a:lstStyle>
          <a:p>
            <a:fld id="{EF0C6CC3-6BFC-49F7-98FA-24B12ABC327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96585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20887" cy="495300"/>
          </a:xfrm>
          <a:prstGeom prst="rect">
            <a:avLst/>
          </a:prstGeom>
        </p:spPr>
        <p:txBody>
          <a:bodyPr vert="horz" lIns="91836" tIns="45918" rIns="91836" bIns="45918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19623" y="0"/>
            <a:ext cx="2920887" cy="495300"/>
          </a:xfrm>
          <a:prstGeom prst="rect">
            <a:avLst/>
          </a:prstGeom>
        </p:spPr>
        <p:txBody>
          <a:bodyPr vert="horz" lIns="91836" tIns="45918" rIns="91836" bIns="45918" rtlCol="0"/>
          <a:lstStyle>
            <a:lvl1pPr algn="r">
              <a:defRPr sz="1200"/>
            </a:lvl1pPr>
          </a:lstStyle>
          <a:p>
            <a:fld id="{B07775A5-5AA7-4A26-A7CA-073777501CEF}" type="datetimeFigureOut">
              <a:rPr lang="nl-NL" smtClean="0"/>
              <a:t>15-06-2022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22963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836" tIns="45918" rIns="91836" bIns="45918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74051" y="4751390"/>
            <a:ext cx="5394012" cy="3887787"/>
          </a:xfrm>
          <a:prstGeom prst="rect">
            <a:avLst/>
          </a:prstGeom>
        </p:spPr>
        <p:txBody>
          <a:bodyPr vert="horz" lIns="91836" tIns="45918" rIns="91836" bIns="45918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2" y="9377363"/>
            <a:ext cx="2920887" cy="495300"/>
          </a:xfrm>
          <a:prstGeom prst="rect">
            <a:avLst/>
          </a:prstGeom>
        </p:spPr>
        <p:txBody>
          <a:bodyPr vert="horz" lIns="91836" tIns="45918" rIns="91836" bIns="45918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19623" y="9377363"/>
            <a:ext cx="2920887" cy="495300"/>
          </a:xfrm>
          <a:prstGeom prst="rect">
            <a:avLst/>
          </a:prstGeom>
        </p:spPr>
        <p:txBody>
          <a:bodyPr vert="horz" lIns="91836" tIns="45918" rIns="91836" bIns="45918" rtlCol="0" anchor="b"/>
          <a:lstStyle>
            <a:lvl1pPr algn="r">
              <a:defRPr sz="1200"/>
            </a:lvl1pPr>
          </a:lstStyle>
          <a:p>
            <a:fld id="{2D5AFE81-5618-4BCA-8C90-4865A764693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969792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7" descr="GemeenteRotterdam_G">
            <a:extLst>
              <a:ext uri="{FF2B5EF4-FFF2-40B4-BE49-F238E27FC236}">
                <a16:creationId xmlns:a16="http://schemas.microsoft.com/office/drawing/2014/main" id="{E45686E6-D143-4BC7-9A99-036B5C1D9F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3685" y="188913"/>
            <a:ext cx="3119967" cy="227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3">
            <a:extLst>
              <a:ext uri="{FF2B5EF4-FFF2-40B4-BE49-F238E27FC236}">
                <a16:creationId xmlns:a16="http://schemas.microsoft.com/office/drawing/2014/main" id="{13364592-DAA5-48CF-AE4D-11C23598DB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57184" y="6526214"/>
            <a:ext cx="1462616" cy="331787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nl-NL" altLang="nl-NL" sz="1800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EA49300C-863F-4B31-B69C-60D4E91086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57185" y="1"/>
            <a:ext cx="3263900" cy="65087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nl-NL" altLang="nl-NL" sz="1800"/>
          </a:p>
        </p:txBody>
      </p:sp>
      <p:sp>
        <p:nvSpPr>
          <p:cNvPr id="7" name="Rectangle 27">
            <a:extLst>
              <a:ext uri="{FF2B5EF4-FFF2-40B4-BE49-F238E27FC236}">
                <a16:creationId xmlns:a16="http://schemas.microsoft.com/office/drawing/2014/main" id="{4E054A27-A935-41F1-8447-38BB38C640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8851" y="830264"/>
            <a:ext cx="3263900" cy="233997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nl-NL" altLang="nl-NL" sz="1800"/>
          </a:p>
        </p:txBody>
      </p:sp>
      <p:sp>
        <p:nvSpPr>
          <p:cNvPr id="8" name="Rectangle 28">
            <a:extLst>
              <a:ext uri="{FF2B5EF4-FFF2-40B4-BE49-F238E27FC236}">
                <a16:creationId xmlns:a16="http://schemas.microsoft.com/office/drawing/2014/main" id="{9F7B916C-6A0E-42FE-81E0-419B33E94B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57185" y="830264"/>
            <a:ext cx="6862233" cy="233997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nl-NL" altLang="nl-NL" sz="1800"/>
          </a:p>
        </p:txBody>
      </p:sp>
      <p:pic>
        <p:nvPicPr>
          <p:cNvPr id="9" name="Picture 38" descr="GemeenteRotterdam_C">
            <a:extLst>
              <a:ext uri="{FF2B5EF4-FFF2-40B4-BE49-F238E27FC236}">
                <a16:creationId xmlns:a16="http://schemas.microsoft.com/office/drawing/2014/main" id="{8E52F1EF-ECE4-415A-9244-2F75C42288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3685" y="190500"/>
            <a:ext cx="3119967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7" name="Rectangle 5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751918" y="908050"/>
            <a:ext cx="6419849" cy="2051050"/>
          </a:xfrm>
        </p:spPr>
        <p:txBody>
          <a:bodyPr anchor="t"/>
          <a:lstStyle>
            <a:lvl1pPr>
              <a:lnSpc>
                <a:spcPts val="4000"/>
              </a:lnSpc>
              <a:defRPr sz="3500"/>
            </a:lvl1pPr>
          </a:lstStyle>
          <a:p>
            <a:pPr lvl="0"/>
            <a:r>
              <a:rPr lang="nl-NL" altLang="nl-NL" noProof="0"/>
              <a:t>Klik om de stijl te bewerken</a:t>
            </a:r>
            <a:endParaRPr lang="en-US" altLang="nl-NL" noProof="0"/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ubTitle" idx="1" hasCustomPrompt="1"/>
          </p:nvPr>
        </p:nvSpPr>
        <p:spPr bwMode="white">
          <a:xfrm>
            <a:off x="1178985" y="1066800"/>
            <a:ext cx="2821516" cy="1985963"/>
          </a:xfrm>
        </p:spPr>
        <p:txBody>
          <a:bodyPr/>
          <a:lstStyle>
            <a:lvl1pPr marL="0" indent="0">
              <a:lnSpc>
                <a:spcPts val="2600"/>
              </a:lnSpc>
              <a:buFont typeface="Wingdings" panose="05000000000000000000" pitchFamily="2" charset="2"/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nl-NL" altLang="nl-NL" noProof="0"/>
              <a:t>Klik om de ondertitelstijl van het model te bewerken</a:t>
            </a:r>
            <a:endParaRPr lang="en-US" altLang="nl-NL" noProof="0"/>
          </a:p>
        </p:txBody>
      </p:sp>
      <p:sp>
        <p:nvSpPr>
          <p:cNvPr id="10" name="Rectangle 7">
            <a:extLst>
              <a:ext uri="{FF2B5EF4-FFF2-40B4-BE49-F238E27FC236}">
                <a16:creationId xmlns:a16="http://schemas.microsoft.com/office/drawing/2014/main" id="{CC2B8FEB-8935-4B45-BFAE-BEB0DB7A836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4773085" y="6559550"/>
            <a:ext cx="1079500" cy="179388"/>
          </a:xfrm>
        </p:spPr>
        <p:txBody>
          <a:bodyPr/>
          <a:lstStyle>
            <a:lvl1pPr>
              <a:defRPr/>
            </a:lvl1pPr>
          </a:lstStyle>
          <a:p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20770236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l-NL" noProof="1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nl-NL" noProof="1"/>
              <a:t>Klik om de modelstijlen te bewerken</a:t>
            </a:r>
          </a:p>
          <a:p>
            <a:pPr lvl="1"/>
            <a:r>
              <a:rPr lang="nl-NL" noProof="1"/>
              <a:t>Tweede niveau</a:t>
            </a:r>
          </a:p>
          <a:p>
            <a:pPr lvl="2"/>
            <a:r>
              <a:rPr lang="nl-NL" noProof="1"/>
              <a:t>Derde niveau</a:t>
            </a:r>
          </a:p>
          <a:p>
            <a:pPr lvl="3"/>
            <a:r>
              <a:rPr lang="nl-NL" noProof="1"/>
              <a:t>Vierde niveau</a:t>
            </a:r>
          </a:p>
          <a:p>
            <a:pPr lvl="4"/>
            <a:r>
              <a:rPr lang="nl-NL" noProof="1"/>
              <a:t>Vijfde niveau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E0072F9-EA00-494C-8FA2-65745E36048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nl-NL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E42DC17-D5A4-4C4E-8D52-9369A61651E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nl-NL"/>
              <a:t>Voorbeeldpresentatie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4C9B918-E692-4264-BA3B-D90A36B0FA0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27AD1A-0287-430C-85D3-266FB1541C31}" type="slidenum">
              <a:rPr lang="en-US" altLang="nl-NL"/>
              <a:pPr/>
              <a:t>‹nr.›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24712674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 hasCustomPrompt="1"/>
          </p:nvPr>
        </p:nvSpPr>
        <p:spPr>
          <a:xfrm>
            <a:off x="8616951" y="1"/>
            <a:ext cx="2552700" cy="6435725"/>
          </a:xfrm>
        </p:spPr>
        <p:txBody>
          <a:bodyPr vert="eaVert"/>
          <a:lstStyle/>
          <a:p>
            <a:r>
              <a:rPr lang="nl-NL" noProof="1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 hasCustomPrompt="1"/>
          </p:nvPr>
        </p:nvSpPr>
        <p:spPr>
          <a:xfrm>
            <a:off x="958851" y="1"/>
            <a:ext cx="7454900" cy="6435725"/>
          </a:xfrm>
        </p:spPr>
        <p:txBody>
          <a:bodyPr vert="eaVert"/>
          <a:lstStyle/>
          <a:p>
            <a:pPr lvl="0"/>
            <a:r>
              <a:rPr lang="nl-NL" noProof="1"/>
              <a:t>Klik om de modelstijlen te bewerken</a:t>
            </a:r>
          </a:p>
          <a:p>
            <a:pPr lvl="1"/>
            <a:r>
              <a:rPr lang="nl-NL" noProof="1"/>
              <a:t>Tweede niveau</a:t>
            </a:r>
          </a:p>
          <a:p>
            <a:pPr lvl="2"/>
            <a:r>
              <a:rPr lang="nl-NL" noProof="1"/>
              <a:t>Derde niveau</a:t>
            </a:r>
          </a:p>
          <a:p>
            <a:pPr lvl="3"/>
            <a:r>
              <a:rPr lang="nl-NL" noProof="1"/>
              <a:t>Vierde niveau</a:t>
            </a:r>
          </a:p>
          <a:p>
            <a:pPr lvl="4"/>
            <a:r>
              <a:rPr lang="nl-NL" noProof="1"/>
              <a:t>Vijfde niveau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7050FE5-B7FF-4892-8100-EF9C34BDD96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nl-NL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F03F42A-14B9-46CA-98F5-FD46486E64E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nl-NL"/>
              <a:t>Voorbeeldpresentatie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DC49879-AC94-4BC8-B149-DF444140FF9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00E8E3-623C-4DEB-B782-6C09D351F259}" type="slidenum">
              <a:rPr lang="en-US" altLang="nl-NL"/>
              <a:pPr/>
              <a:t>‹nr.›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31565501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l-NL" noProof="1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nl-NL" noProof="1"/>
              <a:t>Klik om de modelstijlen te bewerken</a:t>
            </a:r>
          </a:p>
          <a:p>
            <a:pPr lvl="1"/>
            <a:r>
              <a:rPr lang="nl-NL" noProof="1"/>
              <a:t>Tweede niveau</a:t>
            </a:r>
          </a:p>
          <a:p>
            <a:pPr lvl="2"/>
            <a:r>
              <a:rPr lang="nl-NL" noProof="1"/>
              <a:t>Derde niveau</a:t>
            </a:r>
          </a:p>
          <a:p>
            <a:pPr lvl="3"/>
            <a:r>
              <a:rPr lang="nl-NL" noProof="1"/>
              <a:t>Vierde niveau</a:t>
            </a:r>
          </a:p>
          <a:p>
            <a:pPr lvl="4"/>
            <a:r>
              <a:rPr lang="nl-NL" noProof="1"/>
              <a:t>Vijfde niveau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91DEAC2-3DEF-479D-A6AA-1B7E741A4DF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nl-NL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012384F-3875-4672-95B3-54C5D57B750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nl-NL"/>
              <a:t>Voorbeeldpresentatie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5E158EF-9139-40B2-A971-CE8578E1DDD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09C9C1-5A05-43EC-B52C-420FA0202A77}" type="slidenum">
              <a:rPr lang="en-US" altLang="nl-NL"/>
              <a:pPr/>
              <a:t>‹nr.›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4056798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noProof="1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 hasCustomPrompt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nl-NL" noProof="1"/>
              <a:t>Klik om de modelstijlen te bewerken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9764622-FF53-43CD-810F-79CE0FD99CD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nl-NL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23AEF58-6228-47FC-8146-3DB2B2CF0B3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nl-NL"/>
              <a:t>Voorbeeldpresentatie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4DBC409-C1F7-45DA-9EF6-7D8DF5A2484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89F997-B897-489C-8056-F05675EFA5C3}" type="slidenum">
              <a:rPr lang="en-US" altLang="nl-NL"/>
              <a:pPr/>
              <a:t>‹nr.›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42215478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l-NL" noProof="1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 hasCustomPrompt="1"/>
          </p:nvPr>
        </p:nvSpPr>
        <p:spPr>
          <a:xfrm>
            <a:off x="958851" y="746125"/>
            <a:ext cx="5003800" cy="5689600"/>
          </a:xfrm>
        </p:spPr>
        <p:txBody>
          <a:bodyPr/>
          <a:lstStyle/>
          <a:p>
            <a:pPr lvl="0"/>
            <a:r>
              <a:rPr lang="nl-NL" noProof="1"/>
              <a:t>Klik om de modelstijlen te bewerken</a:t>
            </a:r>
          </a:p>
          <a:p>
            <a:pPr lvl="1"/>
            <a:r>
              <a:rPr lang="nl-NL" noProof="1"/>
              <a:t>Tweede niveau</a:t>
            </a:r>
          </a:p>
          <a:p>
            <a:pPr lvl="2"/>
            <a:r>
              <a:rPr lang="nl-NL" noProof="1"/>
              <a:t>Derde niveau</a:t>
            </a:r>
          </a:p>
          <a:p>
            <a:pPr lvl="3"/>
            <a:r>
              <a:rPr lang="nl-NL" noProof="1"/>
              <a:t>Vierde niveau</a:t>
            </a:r>
          </a:p>
          <a:p>
            <a:pPr lvl="4"/>
            <a:r>
              <a:rPr lang="nl-NL" noProof="1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6165851" y="746125"/>
            <a:ext cx="5003800" cy="5689600"/>
          </a:xfrm>
        </p:spPr>
        <p:txBody>
          <a:bodyPr/>
          <a:lstStyle/>
          <a:p>
            <a:pPr lvl="0"/>
            <a:r>
              <a:rPr lang="nl-NL" noProof="1"/>
              <a:t>Klik om de modelstijlen te bewerken</a:t>
            </a:r>
          </a:p>
          <a:p>
            <a:pPr lvl="1"/>
            <a:r>
              <a:rPr lang="nl-NL" noProof="1"/>
              <a:t>Tweede niveau</a:t>
            </a:r>
          </a:p>
          <a:p>
            <a:pPr lvl="2"/>
            <a:r>
              <a:rPr lang="nl-NL" noProof="1"/>
              <a:t>Derde niveau</a:t>
            </a:r>
          </a:p>
          <a:p>
            <a:pPr lvl="3"/>
            <a:r>
              <a:rPr lang="nl-NL" noProof="1"/>
              <a:t>Vierde niveau</a:t>
            </a:r>
          </a:p>
          <a:p>
            <a:pPr lvl="4"/>
            <a:r>
              <a:rPr lang="nl-NL" noProof="1"/>
              <a:t>Vijfde niveau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12B7E73-A5D2-4C76-9509-5D6FA332A10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nl-NL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54C83BF-69A5-40C5-9AEE-B8879FAA43F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nl-NL"/>
              <a:t>Voorbeeldpresentatie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28DE9A6-D07B-41DB-80EF-69EDAE2AEF3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BB0304-DC76-469A-99D0-11C178D58BC8}" type="slidenum">
              <a:rPr lang="en-US" altLang="nl-NL"/>
              <a:pPr/>
              <a:t>‹nr.›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38433085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nl-NL" noProof="1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 hasCustomPrompt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noProof="1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nl-NL" noProof="1"/>
              <a:t>Klik om de modelstijlen te bewerken</a:t>
            </a:r>
          </a:p>
          <a:p>
            <a:pPr lvl="1"/>
            <a:r>
              <a:rPr lang="nl-NL" noProof="1"/>
              <a:t>Tweede niveau</a:t>
            </a:r>
          </a:p>
          <a:p>
            <a:pPr lvl="2"/>
            <a:r>
              <a:rPr lang="nl-NL" noProof="1"/>
              <a:t>Derde niveau</a:t>
            </a:r>
          </a:p>
          <a:p>
            <a:pPr lvl="3"/>
            <a:r>
              <a:rPr lang="nl-NL" noProof="1"/>
              <a:t>Vierde niveau</a:t>
            </a:r>
          </a:p>
          <a:p>
            <a:pPr lvl="4"/>
            <a:r>
              <a:rPr lang="nl-NL" noProof="1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noProof="1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nl-NL" noProof="1"/>
              <a:t>Klik om de modelstijlen te bewerken</a:t>
            </a:r>
          </a:p>
          <a:p>
            <a:pPr lvl="1"/>
            <a:r>
              <a:rPr lang="nl-NL" noProof="1"/>
              <a:t>Tweede niveau</a:t>
            </a:r>
          </a:p>
          <a:p>
            <a:pPr lvl="2"/>
            <a:r>
              <a:rPr lang="nl-NL" noProof="1"/>
              <a:t>Derde niveau</a:t>
            </a:r>
          </a:p>
          <a:p>
            <a:pPr lvl="3"/>
            <a:r>
              <a:rPr lang="nl-NL" noProof="1"/>
              <a:t>Vierde niveau</a:t>
            </a:r>
          </a:p>
          <a:p>
            <a:pPr lvl="4"/>
            <a:r>
              <a:rPr lang="nl-NL" noProof="1"/>
              <a:t>Vijfde niveau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79FEADF3-F382-4B3D-A5AC-9C2843BEE37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nl-NL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244561D8-9DFE-4190-ACB9-D9BD79F2F1F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nl-NL"/>
              <a:t>Voorbeeldpresentatie</a:t>
            </a: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9AD78ED4-1EF5-441E-B60D-92D5CB4D96B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5B8FA1-D95D-40DB-B795-2E8A64E4A444}" type="slidenum">
              <a:rPr lang="en-US" altLang="nl-NL"/>
              <a:pPr/>
              <a:t>‹nr.›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41348765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l-NL" noProof="1"/>
              <a:t>Klik om de stijl te bewerken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0A591D28-491D-45CD-BC29-8D2D868D373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nl-NL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486FEB8C-1CEC-435A-9C47-877FC3DC182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nl-NL"/>
              <a:t>Voorbeeldpresentatie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87E02055-06F2-462A-9342-6A94E02815A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258153-BBB9-41FB-9D46-98DDC539BBF5}" type="slidenum">
              <a:rPr lang="en-US" altLang="nl-NL"/>
              <a:pPr/>
              <a:t>‹nr.›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28607526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551E2A6D-86F7-423F-8AD7-5FE67F7D136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nl-NL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7478E30E-9353-412C-9A65-64A7F44EE66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nl-NL"/>
              <a:t>Voorbeeldpresentatie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B56E9FF8-D881-42E4-8DA0-554D3D63EBF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EDB3B3-FEE7-43AF-97BB-F8F87F8F6BBD}" type="slidenum">
              <a:rPr lang="en-US" altLang="nl-NL"/>
              <a:pPr/>
              <a:t>‹nr.›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25637367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noProof="1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noProof="1"/>
              <a:t>Klik om de modelstijlen te bewerken</a:t>
            </a:r>
          </a:p>
          <a:p>
            <a:pPr lvl="1"/>
            <a:r>
              <a:rPr lang="nl-NL" noProof="1"/>
              <a:t>Tweede niveau</a:t>
            </a:r>
          </a:p>
          <a:p>
            <a:pPr lvl="2"/>
            <a:r>
              <a:rPr lang="nl-NL" noProof="1"/>
              <a:t>Derde niveau</a:t>
            </a:r>
          </a:p>
          <a:p>
            <a:pPr lvl="3"/>
            <a:r>
              <a:rPr lang="nl-NL" noProof="1"/>
              <a:t>Vierde niveau</a:t>
            </a:r>
          </a:p>
          <a:p>
            <a:pPr lvl="4"/>
            <a:r>
              <a:rPr lang="nl-NL" noProof="1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 hasCustomPrompt="1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noProof="1"/>
              <a:t>Klik om de modelstijlen te bewerken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02B4B96-41E2-4EFB-8B79-9E7197CFF7F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nl-NL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DBBBE6D-1D2B-42D6-9EFC-A4DEE1CC4B7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nl-NL"/>
              <a:t>Voorbeeldpresentatie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43DD148-01B3-4271-819A-E51237E5D14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99F66F-AFA9-43EF-8681-D9ACF8E6F726}" type="slidenum">
              <a:rPr lang="en-US" altLang="nl-NL"/>
              <a:pPr/>
              <a:t>‹nr.›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1259806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noProof="1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 hasCustomPrompt="1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noProof="1"/>
              <a:t>Klik om de modelstijlen te bewerken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091F39E-58E4-4A1F-8A99-DE4C45649EC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nl-NL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62DA2A2-2C4D-43B3-B1CA-5608E32E27C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nl-NL"/>
              <a:t>Voorbeeldpresentatie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561205C-51D6-412A-B857-75D02E63DC2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16B2F7-EDB8-46A4-9E33-99C24856CF44}" type="slidenum">
              <a:rPr lang="en-US" altLang="nl-NL"/>
              <a:pPr/>
              <a:t>‹nr.›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1945764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8">
            <a:extLst>
              <a:ext uri="{FF2B5EF4-FFF2-40B4-BE49-F238E27FC236}">
                <a16:creationId xmlns:a16="http://schemas.microsoft.com/office/drawing/2014/main" id="{9909FBBE-9C51-4102-925A-AA7FB2C6D3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08501" y="6526214"/>
            <a:ext cx="4965700" cy="331787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nl-NL" altLang="nl-NL" sz="1800">
              <a:cs typeface="Arial" panose="020B0604020202020204" pitchFamily="34" charset="0"/>
            </a:endParaRPr>
          </a:p>
        </p:txBody>
      </p:sp>
      <p:sp>
        <p:nvSpPr>
          <p:cNvPr id="1027" name="Rectangle 81">
            <a:extLst>
              <a:ext uri="{FF2B5EF4-FFF2-40B4-BE49-F238E27FC236}">
                <a16:creationId xmlns:a16="http://schemas.microsoft.com/office/drawing/2014/main" id="{F3BC93F2-F2FE-4FF4-A257-0AE5464D1E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76317" y="6526214"/>
            <a:ext cx="1775883" cy="331787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nl-NL" altLang="nl-NL" sz="1800">
              <a:cs typeface="Arial" panose="020B0604020202020204" pitchFamily="34" charset="0"/>
            </a:endParaRPr>
          </a:p>
        </p:txBody>
      </p:sp>
      <p:pic>
        <p:nvPicPr>
          <p:cNvPr id="1028" name="Picture 37" descr="GemeenteRotterdam_Beeldmerk_G">
            <a:extLst>
              <a:ext uri="{FF2B5EF4-FFF2-40B4-BE49-F238E27FC236}">
                <a16:creationId xmlns:a16="http://schemas.microsoft.com/office/drawing/2014/main" id="{78DB2091-2D34-4E8A-BA37-D37DA0F12A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0951" y="6556375"/>
            <a:ext cx="855133" cy="22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9" name="Rectangle 7">
            <a:extLst>
              <a:ext uri="{FF2B5EF4-FFF2-40B4-BE49-F238E27FC236}">
                <a16:creationId xmlns:a16="http://schemas.microsoft.com/office/drawing/2014/main" id="{48553164-48F5-4162-8B35-6B7EBE968D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8851" y="6526214"/>
            <a:ext cx="3215216" cy="331787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nl-NL" altLang="nl-NL" sz="1800">
              <a:cs typeface="Arial" panose="020B0604020202020204" pitchFamily="34" charset="0"/>
            </a:endParaRPr>
          </a:p>
        </p:txBody>
      </p:sp>
      <p:sp>
        <p:nvSpPr>
          <p:cNvPr id="1030" name="Rectangle 9">
            <a:extLst>
              <a:ext uri="{FF2B5EF4-FFF2-40B4-BE49-F238E27FC236}">
                <a16:creationId xmlns:a16="http://schemas.microsoft.com/office/drawing/2014/main" id="{2BDA2D4B-43E5-4B16-A1D9-237D4DEC85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8851" y="1"/>
            <a:ext cx="10426700" cy="665163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nl-NL" altLang="nl-NL" sz="1800">
              <a:cs typeface="Arial" panose="020B0604020202020204" pitchFamily="34" charset="0"/>
            </a:endParaRPr>
          </a:p>
        </p:txBody>
      </p:sp>
      <p:sp>
        <p:nvSpPr>
          <p:cNvPr id="1031" name="Rectangle 2">
            <a:extLst>
              <a:ext uri="{FF2B5EF4-FFF2-40B4-BE49-F238E27FC236}">
                <a16:creationId xmlns:a16="http://schemas.microsoft.com/office/drawing/2014/main" id="{58A57BFD-3F05-434C-8B60-4CB2390B6D93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1174751" y="1"/>
            <a:ext cx="9994900" cy="66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nl-NL"/>
              <a:t>Klik om het opmaakprofiel van de modeltitel te bewerken</a:t>
            </a:r>
          </a:p>
        </p:txBody>
      </p:sp>
      <p:sp>
        <p:nvSpPr>
          <p:cNvPr id="1032" name="Rectangle 3">
            <a:extLst>
              <a:ext uri="{FF2B5EF4-FFF2-40B4-BE49-F238E27FC236}">
                <a16:creationId xmlns:a16="http://schemas.microsoft.com/office/drawing/2014/main" id="{3E1ED6A6-1229-4A91-8E42-B06B666069D0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958851" y="746125"/>
            <a:ext cx="10210800" cy="568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nl-NL"/>
              <a:t>Klik om de opmaakprofielen van de modeltekst te bewerken</a:t>
            </a:r>
          </a:p>
          <a:p>
            <a:pPr lvl="1"/>
            <a:r>
              <a:rPr lang="en-US" altLang="nl-NL"/>
              <a:t>Tweede niveau</a:t>
            </a:r>
          </a:p>
          <a:p>
            <a:pPr lvl="2"/>
            <a:r>
              <a:rPr lang="en-US" altLang="nl-NL"/>
              <a:t>Derde niveau</a:t>
            </a:r>
          </a:p>
          <a:p>
            <a:pPr lvl="3"/>
            <a:r>
              <a:rPr lang="en-US" altLang="nl-NL"/>
              <a:t>Vierde niveau</a:t>
            </a:r>
          </a:p>
          <a:p>
            <a:pPr lvl="4"/>
            <a:r>
              <a:rPr lang="en-US" altLang="nl-NL"/>
              <a:t>Vijfde niveau</a:t>
            </a:r>
          </a:p>
        </p:txBody>
      </p:sp>
      <p:sp>
        <p:nvSpPr>
          <p:cNvPr id="2" name="Rectangle 4">
            <a:extLst>
              <a:ext uri="{FF2B5EF4-FFF2-40B4-BE49-F238E27FC236}">
                <a16:creationId xmlns:a16="http://schemas.microsoft.com/office/drawing/2014/main" id="{558BA5CE-6087-4685-AFBF-C1D656CA8C76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white">
          <a:xfrm>
            <a:off x="2201333" y="6564314"/>
            <a:ext cx="1761067" cy="179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/>
          <a:lstStyle>
            <a:lvl1pPr algn="r">
              <a:buFont typeface="Arial" panose="020B0604020202020204" pitchFamily="34" charset="0"/>
              <a:buChar char="•"/>
              <a:defRPr sz="1200" noProof="1" dirty="0">
                <a:solidFill>
                  <a:schemeClr val="tx2"/>
                </a:solidFill>
              </a:defRPr>
            </a:lvl1pPr>
          </a:lstStyle>
          <a:p>
            <a:endParaRPr lang="en-US" altLang="nl-NL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57E1A763-5860-4D86-BDBB-D1A8521FDCCD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4724401" y="6561139"/>
            <a:ext cx="4533900" cy="179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/>
          <a:lstStyle>
            <a:lvl1pPr eaLnBrk="1" hangingPunct="1">
              <a:buFontTx/>
              <a:buNone/>
              <a:defRPr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en-US" altLang="nl-NL"/>
              <a:t>Voorbeeldpresentatie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A792670E-8001-40ED-A523-9439B04F6C8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white">
          <a:xfrm>
            <a:off x="1174752" y="6565900"/>
            <a:ext cx="552449" cy="179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buFont typeface="Arial" panose="020B0604020202020204" pitchFamily="34" charset="0"/>
              <a:buChar char="•"/>
              <a:defRPr sz="1200">
                <a:solidFill>
                  <a:schemeClr val="tx2"/>
                </a:solidFill>
                <a:cs typeface="Arial" panose="020B0604020202020204" pitchFamily="34" charset="0"/>
              </a:defRPr>
            </a:lvl1pPr>
          </a:lstStyle>
          <a:p>
            <a:fld id="{625C00DB-58A7-4209-B19E-FCF330B7DB8E}" type="slidenum">
              <a:rPr lang="en-US" altLang="nl-NL"/>
              <a:pPr/>
              <a:t>‹nr.›</a:t>
            </a:fld>
            <a:endParaRPr lang="en-US" altLang="nl-NL"/>
          </a:p>
        </p:txBody>
      </p:sp>
      <p:pic>
        <p:nvPicPr>
          <p:cNvPr id="1036" name="Picture 38" descr="GemeenteRotterdam_Beeldmerk_C">
            <a:extLst>
              <a:ext uri="{FF2B5EF4-FFF2-40B4-BE49-F238E27FC236}">
                <a16:creationId xmlns:a16="http://schemas.microsoft.com/office/drawing/2014/main" id="{A07DF2B9-F7C1-43CF-8C3C-E4ED37E854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0951" y="6556375"/>
            <a:ext cx="855133" cy="22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5777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200" b="1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160338" indent="-160338" algn="l" rtl="0" eaLnBrk="0" fontAlgn="base" hangingPunct="0">
        <a:lnSpc>
          <a:spcPts val="4000"/>
        </a:lnSpc>
        <a:spcBef>
          <a:spcPct val="0"/>
        </a:spcBef>
        <a:spcAft>
          <a:spcPct val="0"/>
        </a:spcAft>
        <a:buFont typeface="Wingdings" panose="05000000000000000000" pitchFamily="2" charset="2"/>
        <a:buChar char="§"/>
        <a:defRPr sz="22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739775" indent="-161925" algn="l" rtl="0" eaLnBrk="0" fontAlgn="base" hangingPunct="0">
        <a:lnSpc>
          <a:spcPts val="4000"/>
        </a:lnSpc>
        <a:spcBef>
          <a:spcPct val="0"/>
        </a:spcBef>
        <a:spcAft>
          <a:spcPct val="0"/>
        </a:spcAft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311275" indent="-160338" algn="l" rtl="0" eaLnBrk="0" fontAlgn="base" hangingPunct="0">
        <a:lnSpc>
          <a:spcPts val="4000"/>
        </a:lnSpc>
        <a:spcBef>
          <a:spcPct val="0"/>
        </a:spcBef>
        <a:spcAft>
          <a:spcPct val="0"/>
        </a:spcAft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889125" indent="-158750" algn="l" rtl="0" eaLnBrk="0" fontAlgn="base" hangingPunct="0">
        <a:lnSpc>
          <a:spcPts val="4000"/>
        </a:lnSpc>
        <a:spcBef>
          <a:spcPct val="0"/>
        </a:spcBef>
        <a:spcAft>
          <a:spcPct val="0"/>
        </a:spcAft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498725" indent="-158750" algn="l" rtl="0" eaLnBrk="0" fontAlgn="base" hangingPunct="0">
        <a:lnSpc>
          <a:spcPts val="4000"/>
        </a:lnSpc>
        <a:spcBef>
          <a:spcPct val="0"/>
        </a:spcBef>
        <a:spcAft>
          <a:spcPct val="0"/>
        </a:spcAft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kstvak 10">
            <a:extLst>
              <a:ext uri="{FF2B5EF4-FFF2-40B4-BE49-F238E27FC236}">
                <a16:creationId xmlns:a16="http://schemas.microsoft.com/office/drawing/2014/main" id="{A5BA33B3-1C4A-4F7E-B18D-6C37B431E6CB}"/>
              </a:ext>
            </a:extLst>
          </p:cNvPr>
          <p:cNvSpPr txBox="1"/>
          <p:nvPr/>
        </p:nvSpPr>
        <p:spPr>
          <a:xfrm>
            <a:off x="307828" y="1781503"/>
            <a:ext cx="3883950" cy="43954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800" b="1" dirty="0">
                <a:effectLst/>
              </a:rPr>
              <a:t>Voices: the stories of survivors of intimate terror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800" b="1" dirty="0">
              <a:effectLst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b="1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b="1" dirty="0"/>
              <a:t>Shantie Jagmohansingh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b="1" dirty="0"/>
              <a:t>Senior policy advisor – city of Rotterdam &amp; Author</a:t>
            </a:r>
            <a:endParaRPr lang="en-US" dirty="0"/>
          </a:p>
        </p:txBody>
      </p:sp>
      <p:sp>
        <p:nvSpPr>
          <p:cNvPr id="49169" name="Rectangle 49158">
            <a:extLst>
              <a:ext uri="{FF2B5EF4-FFF2-40B4-BE49-F238E27FC236}">
                <a16:creationId xmlns:a16="http://schemas.microsoft.com/office/drawing/2014/main" id="{EBB6D9F6-3E47-45AD-8461-718A3C87E3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38409" y="0"/>
            <a:ext cx="7653591" cy="6858000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9170" name="Rectangle 49160">
            <a:extLst>
              <a:ext uri="{FF2B5EF4-FFF2-40B4-BE49-F238E27FC236}">
                <a16:creationId xmlns:a16="http://schemas.microsoft.com/office/drawing/2014/main" id="{A3B16A00-A549-4B07-B8C2-4B3A966D9E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60141" y="321732"/>
            <a:ext cx="4111054" cy="3674848"/>
          </a:xfrm>
          <a:prstGeom prst="rect">
            <a:avLst/>
          </a:prstGeom>
          <a:solidFill>
            <a:srgbClr val="FFFFFF"/>
          </a:solidFill>
          <a:ln w="15875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4" name="Afbeelding 13">
            <a:extLst>
              <a:ext uri="{FF2B5EF4-FFF2-40B4-BE49-F238E27FC236}">
                <a16:creationId xmlns:a16="http://schemas.microsoft.com/office/drawing/2014/main" id="{E9AA5E02-D230-45D6-9F24-4739E4693C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9463" y="597366"/>
            <a:ext cx="3775899" cy="3115116"/>
          </a:xfrm>
          <a:prstGeom prst="rect">
            <a:avLst/>
          </a:prstGeom>
        </p:spPr>
      </p:pic>
      <p:sp>
        <p:nvSpPr>
          <p:cNvPr id="49171" name="Rectangle 49162">
            <a:extLst>
              <a:ext uri="{FF2B5EF4-FFF2-40B4-BE49-F238E27FC236}">
                <a16:creationId xmlns:a16="http://schemas.microsoft.com/office/drawing/2014/main" id="{33B86BAE-87B4-4192-ABB2-627FFC965A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18156" y="321732"/>
            <a:ext cx="2766017" cy="3026832"/>
          </a:xfrm>
          <a:prstGeom prst="rect">
            <a:avLst/>
          </a:prstGeom>
          <a:solidFill>
            <a:srgbClr val="FFFFFF"/>
          </a:solidFill>
          <a:ln w="15875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8A5C9E7B-4AE6-418D-934D-1778939161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15606" y="474133"/>
            <a:ext cx="1766569" cy="2717800"/>
          </a:xfrm>
          <a:prstGeom prst="rect">
            <a:avLst/>
          </a:prstGeom>
        </p:spPr>
      </p:pic>
      <p:sp>
        <p:nvSpPr>
          <p:cNvPr id="49172" name="Rectangle 49164">
            <a:extLst>
              <a:ext uri="{FF2B5EF4-FFF2-40B4-BE49-F238E27FC236}">
                <a16:creationId xmlns:a16="http://schemas.microsoft.com/office/drawing/2014/main" id="{22BB4F03-4463-45CC-89A7-8E03412ED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60141" y="4155753"/>
            <a:ext cx="4111054" cy="2380509"/>
          </a:xfrm>
          <a:prstGeom prst="rect">
            <a:avLst/>
          </a:prstGeom>
          <a:solidFill>
            <a:srgbClr val="FFFFFF"/>
          </a:solidFill>
          <a:ln w="15875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D49958B0-72ED-4016-89B2-FDCA2C24CD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44898" y="4318312"/>
            <a:ext cx="3705028" cy="2065554"/>
          </a:xfrm>
          <a:prstGeom prst="rect">
            <a:avLst/>
          </a:prstGeom>
        </p:spPr>
      </p:pic>
      <p:sp>
        <p:nvSpPr>
          <p:cNvPr id="49173" name="Rectangle 49166">
            <a:extLst>
              <a:ext uri="{FF2B5EF4-FFF2-40B4-BE49-F238E27FC236}">
                <a16:creationId xmlns:a16="http://schemas.microsoft.com/office/drawing/2014/main" id="{80E1AEAE-1F52-4C29-925C-27738417E9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18156" y="3509431"/>
            <a:ext cx="2766017" cy="3026832"/>
          </a:xfrm>
          <a:prstGeom prst="rect">
            <a:avLst/>
          </a:prstGeom>
          <a:solidFill>
            <a:srgbClr val="FFFFFF"/>
          </a:solidFill>
          <a:ln w="15875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Afbeelding 14">
            <a:extLst>
              <a:ext uri="{FF2B5EF4-FFF2-40B4-BE49-F238E27FC236}">
                <a16:creationId xmlns:a16="http://schemas.microsoft.com/office/drawing/2014/main" id="{B19A6984-9CAA-4679-B3B0-A4A46897D1B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86452" y="3670295"/>
            <a:ext cx="1824876" cy="2713571"/>
          </a:xfrm>
          <a:prstGeom prst="rect">
            <a:avLst/>
          </a:prstGeom>
        </p:spPr>
      </p:pic>
      <p:sp>
        <p:nvSpPr>
          <p:cNvPr id="49154" name="Tekstvak 3">
            <a:extLst>
              <a:ext uri="{FF2B5EF4-FFF2-40B4-BE49-F238E27FC236}">
                <a16:creationId xmlns:a16="http://schemas.microsoft.com/office/drawing/2014/main" id="{13411E22-6EDB-4A7C-8880-CFCD05A6A7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8668" y="2245810"/>
            <a:ext cx="7505132" cy="13557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b"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nl-NL" sz="34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187029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3">
            <a:extLst>
              <a:ext uri="{FF2B5EF4-FFF2-40B4-BE49-F238E27FC236}">
                <a16:creationId xmlns:a16="http://schemas.microsoft.com/office/drawing/2014/main" id="{99192C51-B764-4A9B-9587-5EF8B628B8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A0B879C-495C-42F3-A052-D216512DDD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557190"/>
            <a:ext cx="5181510" cy="1671569"/>
          </a:xfrm>
        </p:spPr>
        <p:txBody>
          <a:bodyPr>
            <a:normAutofit fontScale="90000"/>
          </a:bodyPr>
          <a:lstStyle/>
          <a:p>
            <a:r>
              <a:rPr lang="nl-NL" sz="4000" dirty="0">
                <a:solidFill>
                  <a:schemeClr val="bg2"/>
                </a:solidFill>
              </a:rPr>
              <a:t>Fayza </a:t>
            </a:r>
            <a:r>
              <a:rPr lang="nl-NL" sz="4000" dirty="0" err="1">
                <a:solidFill>
                  <a:schemeClr val="bg2"/>
                </a:solidFill>
              </a:rPr>
              <a:t>Oum’Hamed</a:t>
            </a:r>
            <a:r>
              <a:rPr lang="nl-NL" sz="4000" dirty="0" err="1"/>
              <a:t>Oum</a:t>
            </a:r>
            <a:r>
              <a:rPr lang="nl-NL" sz="4000" dirty="0"/>
              <a:t> </a:t>
            </a:r>
            <a:r>
              <a:rPr lang="nl-NL" sz="4000" dirty="0" err="1"/>
              <a:t>Hamed</a:t>
            </a:r>
            <a:r>
              <a:rPr lang="nl-NL" sz="4000" dirty="0"/>
              <a:t>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3B703F9-F5DC-4F74-B286-1DA2FE7022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0" y="2406650"/>
            <a:ext cx="5181508" cy="3722438"/>
          </a:xfrm>
        </p:spPr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endParaRPr lang="nl-NL" sz="2000" dirty="0"/>
          </a:p>
          <a:p>
            <a:pPr marL="0" indent="0">
              <a:spcAft>
                <a:spcPts val="600"/>
              </a:spcAft>
              <a:buNone/>
            </a:pPr>
            <a:endParaRPr lang="nl-NL" sz="2000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3DEF2C9-7787-428D-BEE8-690A394871C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>
            <a:normAutofit/>
          </a:bodyPr>
          <a:lstStyle/>
          <a:p>
            <a:pPr marL="0" marR="0" lvl="0" indent="0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nl-NL" b="0" i="0" u="none" strike="noStrike" kern="1200" cap="none" spc="0" normalizeH="0" baseline="0" noProof="1">
              <a:ln>
                <a:noFill/>
              </a:ln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0F3ED9BA-082F-4091-AB11-357B7DC8145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1" b="27453"/>
          <a:stretch/>
        </p:blipFill>
        <p:spPr>
          <a:xfrm>
            <a:off x="6189155" y="10"/>
            <a:ext cx="6002844" cy="685799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5723231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16BF4F81-CE79-4A24-860D-9959FF7162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479278" y="484632"/>
            <a:ext cx="4189913" cy="5852642"/>
          </a:xfrm>
          <a:prstGeom prst="rect">
            <a:avLst/>
          </a:prstGeom>
          <a:solidFill>
            <a:schemeClr val="bg2"/>
          </a:solidFill>
          <a:ln w="127000" cap="sq" cmpd="thinThick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A0B879C-495C-42F3-A052-D216512DDD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0390" y="681037"/>
            <a:ext cx="3738779" cy="1788811"/>
          </a:xfrm>
        </p:spPr>
        <p:txBody>
          <a:bodyPr>
            <a:normAutofit/>
          </a:bodyPr>
          <a:lstStyle/>
          <a:p>
            <a:r>
              <a:rPr lang="nl-NL" sz="4000" dirty="0" err="1"/>
              <a:t>Eyes</a:t>
            </a:r>
            <a:r>
              <a:rPr lang="nl-NL" sz="4000" dirty="0"/>
              <a:t> </a:t>
            </a:r>
            <a:r>
              <a:rPr lang="nl-NL" sz="4000" dirty="0" err="1"/>
              <a:t>and</a:t>
            </a:r>
            <a:r>
              <a:rPr lang="nl-NL" sz="4000" dirty="0"/>
              <a:t> </a:t>
            </a:r>
            <a:r>
              <a:rPr lang="nl-NL" sz="4000" dirty="0" err="1"/>
              <a:t>ears</a:t>
            </a:r>
            <a:r>
              <a:rPr lang="nl-NL" sz="4000" dirty="0"/>
              <a:t> in </a:t>
            </a:r>
            <a:r>
              <a:rPr lang="nl-NL" sz="4000" dirty="0" err="1"/>
              <a:t>the</a:t>
            </a:r>
            <a:r>
              <a:rPr lang="nl-NL" sz="4000" dirty="0"/>
              <a:t> </a:t>
            </a:r>
            <a:r>
              <a:rPr lang="nl-NL" sz="4000" dirty="0" err="1"/>
              <a:t>city</a:t>
            </a:r>
            <a:r>
              <a:rPr lang="nl-NL" sz="4000" dirty="0"/>
              <a:t>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3B703F9-F5DC-4F74-B286-1DA2FE7022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0390" y="2630161"/>
            <a:ext cx="3738780" cy="3546801"/>
          </a:xfrm>
        </p:spPr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endParaRPr lang="nl-NL" sz="2000" dirty="0"/>
          </a:p>
          <a:p>
            <a:pPr marL="0" indent="0">
              <a:spcAft>
                <a:spcPts val="600"/>
              </a:spcAft>
              <a:buNone/>
            </a:pPr>
            <a:endParaRPr lang="nl-NL" sz="2000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3DEF2C9-7787-428D-BEE8-690A394871C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>
            <a:normAutofit/>
          </a:bodyPr>
          <a:lstStyle/>
          <a:p>
            <a:pPr marL="0" marR="0" lvl="0" indent="0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nl-NL" b="0" i="0" u="none" strike="noStrike" kern="1200" cap="none" spc="0" normalizeH="0" baseline="0" noProof="1">
              <a:ln>
                <a:noFill/>
              </a:ln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CEAE96F7-BF81-4785-85B4-340529AACF6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609" r="21455"/>
          <a:stretch/>
        </p:blipFill>
        <p:spPr>
          <a:xfrm>
            <a:off x="5170507" y="484633"/>
            <a:ext cx="6542215" cy="5888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1221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0E3596DD-156A-473E-9BB3-C6A29F7574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2C46C4D6-C474-4E92-B52E-944C1118F7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5962785" cy="6858000"/>
          </a:xfrm>
          <a:custGeom>
            <a:avLst/>
            <a:gdLst>
              <a:gd name="connsiteX0" fmla="*/ 1044839 w 5962785"/>
              <a:gd name="connsiteY0" fmla="*/ 0 h 6858000"/>
              <a:gd name="connsiteX1" fmla="*/ 5962785 w 5962785"/>
              <a:gd name="connsiteY1" fmla="*/ 0 h 6858000"/>
              <a:gd name="connsiteX2" fmla="*/ 5962785 w 5962785"/>
              <a:gd name="connsiteY2" fmla="*/ 6858000 h 6858000"/>
              <a:gd name="connsiteX3" fmla="*/ 1469886 w 5962785"/>
              <a:gd name="connsiteY3" fmla="*/ 6858000 h 6858000"/>
              <a:gd name="connsiteX4" fmla="*/ 1416006 w 5962785"/>
              <a:gd name="connsiteY4" fmla="*/ 6823984 h 6858000"/>
              <a:gd name="connsiteX5" fmla="*/ 1232473 w 5962785"/>
              <a:gd name="connsiteY5" fmla="*/ 6733873 h 6858000"/>
              <a:gd name="connsiteX6" fmla="*/ 1075471 w 5962785"/>
              <a:gd name="connsiteY6" fmla="*/ 6503186 h 6858000"/>
              <a:gd name="connsiteX7" fmla="*/ 1020229 w 5962785"/>
              <a:gd name="connsiteY7" fmla="*/ 6438306 h 6858000"/>
              <a:gd name="connsiteX8" fmla="*/ 883579 w 5962785"/>
              <a:gd name="connsiteY8" fmla="*/ 6351798 h 6858000"/>
              <a:gd name="connsiteX9" fmla="*/ 645167 w 5962785"/>
              <a:gd name="connsiteY9" fmla="*/ 6167969 h 6858000"/>
              <a:gd name="connsiteX10" fmla="*/ 732391 w 5962785"/>
              <a:gd name="connsiteY10" fmla="*/ 6124716 h 6858000"/>
              <a:gd name="connsiteX11" fmla="*/ 985339 w 5962785"/>
              <a:gd name="connsiteY11" fmla="*/ 6236455 h 6858000"/>
              <a:gd name="connsiteX12" fmla="*/ 1168509 w 5962785"/>
              <a:gd name="connsiteY12" fmla="*/ 6265291 h 6858000"/>
              <a:gd name="connsiteX13" fmla="*/ 909746 w 5962785"/>
              <a:gd name="connsiteY13" fmla="*/ 6070649 h 6858000"/>
              <a:gd name="connsiteX14" fmla="*/ 659704 w 5962785"/>
              <a:gd name="connsiteY14" fmla="*/ 5818335 h 6858000"/>
              <a:gd name="connsiteX15" fmla="*/ 851597 w 5962785"/>
              <a:gd name="connsiteY15" fmla="*/ 5865193 h 6858000"/>
              <a:gd name="connsiteX16" fmla="*/ 860319 w 5962785"/>
              <a:gd name="connsiteY16" fmla="*/ 5832753 h 6858000"/>
              <a:gd name="connsiteX17" fmla="*/ 691686 w 5962785"/>
              <a:gd name="connsiteY17" fmla="*/ 5533581 h 6858000"/>
              <a:gd name="connsiteX18" fmla="*/ 610278 w 5962785"/>
              <a:gd name="connsiteY18" fmla="*/ 5411029 h 6858000"/>
              <a:gd name="connsiteX19" fmla="*/ 238123 w 5962785"/>
              <a:gd name="connsiteY19" fmla="*/ 5046976 h 6858000"/>
              <a:gd name="connsiteX20" fmla="*/ 592833 w 5962785"/>
              <a:gd name="connsiteY20" fmla="*/ 5209177 h 6858000"/>
              <a:gd name="connsiteX21" fmla="*/ 226494 w 5962785"/>
              <a:gd name="connsiteY21" fmla="*/ 4855939 h 6858000"/>
              <a:gd name="connsiteX22" fmla="*/ 49139 w 5962785"/>
              <a:gd name="connsiteY22" fmla="*/ 4726177 h 6858000"/>
              <a:gd name="connsiteX23" fmla="*/ 5527 w 5962785"/>
              <a:gd name="connsiteY23" fmla="*/ 4650483 h 6858000"/>
              <a:gd name="connsiteX24" fmla="*/ 84029 w 5962785"/>
              <a:gd name="connsiteY24" fmla="*/ 4632460 h 6858000"/>
              <a:gd name="connsiteX25" fmla="*/ 325347 w 5962785"/>
              <a:gd name="connsiteY25" fmla="*/ 4661296 h 6858000"/>
              <a:gd name="connsiteX26" fmla="*/ 25879 w 5962785"/>
              <a:gd name="connsiteY26" fmla="*/ 4423401 h 6858000"/>
              <a:gd name="connsiteX27" fmla="*/ 249753 w 5962785"/>
              <a:gd name="connsiteY27" fmla="*/ 4459446 h 6858000"/>
              <a:gd name="connsiteX28" fmla="*/ 313718 w 5962785"/>
              <a:gd name="connsiteY28" fmla="*/ 4365729 h 6858000"/>
              <a:gd name="connsiteX29" fmla="*/ 418386 w 5962785"/>
              <a:gd name="connsiteY29" fmla="*/ 4214341 h 6858000"/>
              <a:gd name="connsiteX30" fmla="*/ 491072 w 5962785"/>
              <a:gd name="connsiteY30" fmla="*/ 4131438 h 6858000"/>
              <a:gd name="connsiteX31" fmla="*/ 520147 w 5962785"/>
              <a:gd name="connsiteY31" fmla="*/ 3864706 h 6858000"/>
              <a:gd name="connsiteX32" fmla="*/ 459090 w 5962785"/>
              <a:gd name="connsiteY32" fmla="*/ 3572743 h 6858000"/>
              <a:gd name="connsiteX33" fmla="*/ 290458 w 5962785"/>
              <a:gd name="connsiteY33" fmla="*/ 3424959 h 6858000"/>
              <a:gd name="connsiteX34" fmla="*/ 339884 w 5962785"/>
              <a:gd name="connsiteY34" fmla="*/ 3259153 h 6858000"/>
              <a:gd name="connsiteX35" fmla="*/ 697501 w 5962785"/>
              <a:gd name="connsiteY35" fmla="*/ 3360078 h 6858000"/>
              <a:gd name="connsiteX36" fmla="*/ 165437 w 5962785"/>
              <a:gd name="connsiteY36" fmla="*/ 2967190 h 6858000"/>
              <a:gd name="connsiteX37" fmla="*/ 255568 w 5962785"/>
              <a:gd name="connsiteY37" fmla="*/ 2949167 h 6858000"/>
              <a:gd name="connsiteX38" fmla="*/ 578296 w 5962785"/>
              <a:gd name="connsiteY38" fmla="*/ 2725691 h 6858000"/>
              <a:gd name="connsiteX39" fmla="*/ 595740 w 5962785"/>
              <a:gd name="connsiteY39" fmla="*/ 2714876 h 6858000"/>
              <a:gd name="connsiteX40" fmla="*/ 650982 w 5962785"/>
              <a:gd name="connsiteY40" fmla="*/ 2574301 h 6858000"/>
              <a:gd name="connsiteX41" fmla="*/ 825429 w 5962785"/>
              <a:gd name="connsiteY41" fmla="*/ 2552674 h 6858000"/>
              <a:gd name="connsiteX42" fmla="*/ 970802 w 5962785"/>
              <a:gd name="connsiteY42" fmla="*/ 2585115 h 6858000"/>
              <a:gd name="connsiteX43" fmla="*/ 1127805 w 5962785"/>
              <a:gd name="connsiteY43" fmla="*/ 2545465 h 6858000"/>
              <a:gd name="connsiteX44" fmla="*/ 1267362 w 5962785"/>
              <a:gd name="connsiteY44" fmla="*/ 2563488 h 6858000"/>
              <a:gd name="connsiteX45" fmla="*/ 1386568 w 5962785"/>
              <a:gd name="connsiteY45" fmla="*/ 2538257 h 6858000"/>
              <a:gd name="connsiteX46" fmla="*/ 1270270 w 5962785"/>
              <a:gd name="connsiteY46" fmla="*/ 2419309 h 6858000"/>
              <a:gd name="connsiteX47" fmla="*/ 1107453 w 5962785"/>
              <a:gd name="connsiteY47" fmla="*/ 2419309 h 6858000"/>
              <a:gd name="connsiteX48" fmla="*/ 991154 w 5962785"/>
              <a:gd name="connsiteY48" fmla="*/ 2343615 h 6858000"/>
              <a:gd name="connsiteX49" fmla="*/ 880671 w 5962785"/>
              <a:gd name="connsiteY49" fmla="*/ 2206645 h 6858000"/>
              <a:gd name="connsiteX50" fmla="*/ 491072 w 5962785"/>
              <a:gd name="connsiteY50" fmla="*/ 1986771 h 6858000"/>
              <a:gd name="connsiteX51" fmla="*/ 421293 w 5962785"/>
              <a:gd name="connsiteY51" fmla="*/ 1903868 h 6858000"/>
              <a:gd name="connsiteX52" fmla="*/ 1531941 w 5962785"/>
              <a:gd name="connsiteY52" fmla="*/ 2224667 h 6858000"/>
              <a:gd name="connsiteX53" fmla="*/ 1188861 w 5962785"/>
              <a:gd name="connsiteY53" fmla="*/ 2091301 h 6858000"/>
              <a:gd name="connsiteX54" fmla="*/ 1421458 w 5962785"/>
              <a:gd name="connsiteY54" fmla="*/ 2116532 h 6858000"/>
              <a:gd name="connsiteX55" fmla="*/ 1549386 w 5962785"/>
              <a:gd name="connsiteY55" fmla="*/ 2026420 h 6858000"/>
              <a:gd name="connsiteX56" fmla="*/ 1549386 w 5962785"/>
              <a:gd name="connsiteY56" fmla="*/ 1997584 h 6858000"/>
              <a:gd name="connsiteX57" fmla="*/ 1453440 w 5962785"/>
              <a:gd name="connsiteY57" fmla="*/ 1914682 h 6858000"/>
              <a:gd name="connsiteX58" fmla="*/ 1398198 w 5962785"/>
              <a:gd name="connsiteY58" fmla="*/ 1860614 h 6858000"/>
              <a:gd name="connsiteX59" fmla="*/ 1247011 w 5962785"/>
              <a:gd name="connsiteY59" fmla="*/ 1665972 h 6858000"/>
              <a:gd name="connsiteX60" fmla="*/ 1354586 w 5962785"/>
              <a:gd name="connsiteY60" fmla="*/ 1644345 h 6858000"/>
              <a:gd name="connsiteX61" fmla="*/ 1395290 w 5962785"/>
              <a:gd name="connsiteY61" fmla="*/ 1604696 h 6858000"/>
              <a:gd name="connsiteX62" fmla="*/ 1366216 w 5962785"/>
              <a:gd name="connsiteY62" fmla="*/ 1547025 h 6858000"/>
              <a:gd name="connsiteX63" fmla="*/ 1031858 w 5962785"/>
              <a:gd name="connsiteY63" fmla="*/ 1370405 h 6858000"/>
              <a:gd name="connsiteX64" fmla="*/ 1005692 w 5962785"/>
              <a:gd name="connsiteY64" fmla="*/ 1233435 h 6858000"/>
              <a:gd name="connsiteX65" fmla="*/ 1069655 w 5962785"/>
              <a:gd name="connsiteY65" fmla="*/ 1211808 h 6858000"/>
              <a:gd name="connsiteX66" fmla="*/ 1142342 w 5962785"/>
              <a:gd name="connsiteY66" fmla="*/ 1222621 h 6858000"/>
              <a:gd name="connsiteX67" fmla="*/ 1084193 w 5962785"/>
              <a:gd name="connsiteY67" fmla="*/ 1114487 h 6858000"/>
              <a:gd name="connsiteX68" fmla="*/ 848689 w 5962785"/>
              <a:gd name="connsiteY68" fmla="*/ 1006353 h 6858000"/>
              <a:gd name="connsiteX69" fmla="*/ 805077 w 5962785"/>
              <a:gd name="connsiteY69" fmla="*/ 948681 h 6858000"/>
              <a:gd name="connsiteX70" fmla="*/ 863226 w 5962785"/>
              <a:gd name="connsiteY70" fmla="*/ 919844 h 6858000"/>
              <a:gd name="connsiteX71" fmla="*/ 906838 w 5962785"/>
              <a:gd name="connsiteY71" fmla="*/ 909031 h 6858000"/>
              <a:gd name="connsiteX72" fmla="*/ 5527 w 5962785"/>
              <a:gd name="connsiteY72" fmla="*/ 458471 h 6858000"/>
              <a:gd name="connsiteX73" fmla="*/ 209049 w 5962785"/>
              <a:gd name="connsiteY73" fmla="*/ 454867 h 6858000"/>
              <a:gd name="connsiteX74" fmla="*/ 409664 w 5962785"/>
              <a:gd name="connsiteY74" fmla="*/ 526956 h 6858000"/>
              <a:gd name="connsiteX75" fmla="*/ 621908 w 5962785"/>
              <a:gd name="connsiteY75" fmla="*/ 516143 h 6858000"/>
              <a:gd name="connsiteX76" fmla="*/ 822522 w 5962785"/>
              <a:gd name="connsiteY76" fmla="*/ 552188 h 6858000"/>
              <a:gd name="connsiteX77" fmla="*/ 996969 w 5962785"/>
              <a:gd name="connsiteY77" fmla="*/ 552188 h 6858000"/>
              <a:gd name="connsiteX78" fmla="*/ 834151 w 5962785"/>
              <a:gd name="connsiteY78" fmla="*/ 498120 h 6858000"/>
              <a:gd name="connsiteX79" fmla="*/ 773095 w 5962785"/>
              <a:gd name="connsiteY79" fmla="*/ 408008 h 6858000"/>
              <a:gd name="connsiteX80" fmla="*/ 793447 w 5962785"/>
              <a:gd name="connsiteY80" fmla="*/ 325106 h 6858000"/>
              <a:gd name="connsiteX81" fmla="*/ 860319 w 5962785"/>
              <a:gd name="connsiteY81" fmla="*/ 350336 h 6858000"/>
              <a:gd name="connsiteX82" fmla="*/ 938820 w 5962785"/>
              <a:gd name="connsiteY82" fmla="*/ 444054 h 6858000"/>
              <a:gd name="connsiteX83" fmla="*/ 956265 w 5962785"/>
              <a:gd name="connsiteY83" fmla="*/ 386381 h 6858000"/>
              <a:gd name="connsiteX84" fmla="*/ 1002784 w 5962785"/>
              <a:gd name="connsiteY84" fmla="*/ 343127 h 6858000"/>
              <a:gd name="connsiteX85" fmla="*/ 1270270 w 5962785"/>
              <a:gd name="connsiteY85" fmla="*/ 364755 h 6858000"/>
              <a:gd name="connsiteX86" fmla="*/ 1092915 w 5962785"/>
              <a:gd name="connsiteY86" fmla="*/ 180926 h 6858000"/>
              <a:gd name="connsiteX87" fmla="*/ 979525 w 5962785"/>
              <a:gd name="connsiteY87" fmla="*/ 152090 h 6858000"/>
              <a:gd name="connsiteX88" fmla="*/ 953358 w 5962785"/>
              <a:gd name="connsiteY88" fmla="*/ 76396 h 6858000"/>
              <a:gd name="connsiteX89" fmla="*/ 1005692 w 5962785"/>
              <a:gd name="connsiteY89" fmla="*/ 58373 h 6858000"/>
              <a:gd name="connsiteX90" fmla="*/ 1267362 w 5962785"/>
              <a:gd name="connsiteY90" fmla="*/ 123254 h 6858000"/>
              <a:gd name="connsiteX91" fmla="*/ 1310975 w 5962785"/>
              <a:gd name="connsiteY91" fmla="*/ 98023 h 6858000"/>
              <a:gd name="connsiteX92" fmla="*/ 1159787 w 5962785"/>
              <a:gd name="connsiteY92" fmla="*/ 4350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A0B879C-495C-42F3-A052-D216512DDD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643467"/>
            <a:ext cx="3888526" cy="1800526"/>
          </a:xfrm>
        </p:spPr>
        <p:txBody>
          <a:bodyPr>
            <a:normAutofit/>
          </a:bodyPr>
          <a:lstStyle/>
          <a:p>
            <a:r>
              <a:rPr lang="nl-NL"/>
              <a:t>DE KIER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3B703F9-F5DC-4F74-B286-1DA2FE7022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2623381"/>
            <a:ext cx="3888528" cy="3553581"/>
          </a:xfrm>
        </p:spPr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endParaRPr lang="nl-NL" sz="2000" dirty="0"/>
          </a:p>
          <a:p>
            <a:pPr marL="0" indent="0">
              <a:spcAft>
                <a:spcPts val="600"/>
              </a:spcAft>
              <a:buNone/>
            </a:pPr>
            <a:endParaRPr lang="nl-NL" sz="2000" dirty="0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2CDA62F2-8EF1-4462-A7AE-6B541D3226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91801" y="643234"/>
            <a:ext cx="3765916" cy="5599876"/>
          </a:xfrm>
          <a:prstGeom prst="rect">
            <a:avLst/>
          </a:prstGeom>
        </p:spPr>
      </p:pic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3DEF2C9-7787-428D-BEE8-690A394871C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>
            <a:normAutofit/>
          </a:bodyPr>
          <a:lstStyle/>
          <a:p>
            <a:pPr marL="0" marR="0" lvl="0" indent="0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nl-NL" b="0" i="0" u="none" strike="noStrike" kern="1200" cap="none" spc="0" normalizeH="0" baseline="0" noProof="1">
              <a:ln>
                <a:noFill/>
              </a:ln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53979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16BF4F81-CE79-4A24-860D-9959FF7162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479278" y="484632"/>
            <a:ext cx="4189913" cy="5852642"/>
          </a:xfrm>
          <a:prstGeom prst="rect">
            <a:avLst/>
          </a:prstGeom>
          <a:solidFill>
            <a:schemeClr val="bg2"/>
          </a:solidFill>
          <a:ln w="127000" cap="sq" cmpd="thinThick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A0B879C-495C-42F3-A052-D216512DDD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0390" y="681037"/>
            <a:ext cx="3738779" cy="1788811"/>
          </a:xfrm>
        </p:spPr>
        <p:txBody>
          <a:bodyPr>
            <a:normAutofit/>
          </a:bodyPr>
          <a:lstStyle/>
          <a:p>
            <a:r>
              <a:rPr lang="nl-NL" sz="4000" dirty="0" err="1"/>
              <a:t>Survivors</a:t>
            </a:r>
            <a:r>
              <a:rPr lang="nl-NL" sz="4000" dirty="0"/>
              <a:t> </a:t>
            </a:r>
            <a:r>
              <a:rPr lang="nl-NL" sz="4000" dirty="0" err="1"/>
              <a:t>and</a:t>
            </a:r>
            <a:r>
              <a:rPr lang="nl-NL" sz="4000" dirty="0"/>
              <a:t> </a:t>
            </a:r>
            <a:r>
              <a:rPr lang="nl-NL" sz="4000" dirty="0" err="1"/>
              <a:t>pioneers</a:t>
            </a:r>
            <a:r>
              <a:rPr lang="nl-NL" sz="4000" dirty="0"/>
              <a:t>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3B703F9-F5DC-4F74-B286-1DA2FE7022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0390" y="2630161"/>
            <a:ext cx="3738780" cy="3546801"/>
          </a:xfrm>
        </p:spPr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endParaRPr lang="nl-NL" sz="2000" dirty="0"/>
          </a:p>
          <a:p>
            <a:pPr marL="0" indent="0">
              <a:spcAft>
                <a:spcPts val="600"/>
              </a:spcAft>
              <a:buNone/>
            </a:pPr>
            <a:endParaRPr lang="nl-NL" sz="2000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3DEF2C9-7787-428D-BEE8-690A394871C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>
            <a:normAutofit/>
          </a:bodyPr>
          <a:lstStyle/>
          <a:p>
            <a:pPr marL="0" marR="0" lvl="0" indent="0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nl-NL" b="0" i="0" u="none" strike="noStrike" kern="1200" cap="none" spc="0" normalizeH="0" baseline="0" noProof="1">
              <a:ln>
                <a:noFill/>
              </a:ln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A6462ACC-4964-4E63-AC05-53EEC368E58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811" r="2536" b="2"/>
          <a:stretch/>
        </p:blipFill>
        <p:spPr>
          <a:xfrm>
            <a:off x="5170507" y="484633"/>
            <a:ext cx="6542215" cy="5888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571944"/>
      </p:ext>
    </p:extLst>
  </p:cSld>
  <p:clrMapOvr>
    <a:masterClrMapping/>
  </p:clrMapOvr>
</p:sld>
</file>

<file path=ppt/theme/theme1.xml><?xml version="1.0" encoding="utf-8"?>
<a:theme xmlns:a="http://schemas.openxmlformats.org/drawingml/2006/main" name="1_GemeenteRotterdam_P">
  <a:themeElements>
    <a:clrScheme name="GemeenteRotterdam_P 1">
      <a:dk1>
        <a:srgbClr val="0B1966"/>
      </a:dk1>
      <a:lt1>
        <a:srgbClr val="FFFFFF"/>
      </a:lt1>
      <a:dk2>
        <a:srgbClr val="FFFFFF"/>
      </a:dk2>
      <a:lt2>
        <a:srgbClr val="000000"/>
      </a:lt2>
      <a:accent1>
        <a:srgbClr val="18933C"/>
      </a:accent1>
      <a:accent2>
        <a:srgbClr val="1833D4"/>
      </a:accent2>
      <a:accent3>
        <a:srgbClr val="FFFFFF"/>
      </a:accent3>
      <a:accent4>
        <a:srgbClr val="081456"/>
      </a:accent4>
      <a:accent5>
        <a:srgbClr val="ABC8AF"/>
      </a:accent5>
      <a:accent6>
        <a:srgbClr val="152DC0"/>
      </a:accent6>
      <a:hlink>
        <a:srgbClr val="1FC14D"/>
      </a:hlink>
      <a:folHlink>
        <a:srgbClr val="6B7EEF"/>
      </a:folHlink>
    </a:clrScheme>
    <a:fontScheme name="GemeenteRotterdam_P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GemeenteRotterdam_P 1">
        <a:dk1>
          <a:srgbClr val="0B1966"/>
        </a:dk1>
        <a:lt1>
          <a:srgbClr val="FFFFFF"/>
        </a:lt1>
        <a:dk2>
          <a:srgbClr val="FFFFFF"/>
        </a:dk2>
        <a:lt2>
          <a:srgbClr val="000000"/>
        </a:lt2>
        <a:accent1>
          <a:srgbClr val="18933C"/>
        </a:accent1>
        <a:accent2>
          <a:srgbClr val="1833D4"/>
        </a:accent2>
        <a:accent3>
          <a:srgbClr val="FFFFFF"/>
        </a:accent3>
        <a:accent4>
          <a:srgbClr val="081456"/>
        </a:accent4>
        <a:accent5>
          <a:srgbClr val="ABC8AF"/>
        </a:accent5>
        <a:accent6>
          <a:srgbClr val="152DC0"/>
        </a:accent6>
        <a:hlink>
          <a:srgbClr val="1FC14D"/>
        </a:hlink>
        <a:folHlink>
          <a:srgbClr val="6B7EE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420</TotalTime>
  <Words>35</Words>
  <Application>Microsoft Macintosh PowerPoint</Application>
  <PresentationFormat>Breedbeeld</PresentationFormat>
  <Paragraphs>10</Paragraphs>
  <Slides>5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5</vt:i4>
      </vt:variant>
    </vt:vector>
  </HeadingPairs>
  <TitlesOfParts>
    <vt:vector size="9" baseType="lpstr">
      <vt:lpstr>Arial</vt:lpstr>
      <vt:lpstr>Calibri</vt:lpstr>
      <vt:lpstr>Wingdings</vt:lpstr>
      <vt:lpstr>1_GemeenteRotterdam_P</vt:lpstr>
      <vt:lpstr>PowerPoint-presentatie</vt:lpstr>
      <vt:lpstr>Fayza Oum’HamedOum Hamed </vt:lpstr>
      <vt:lpstr>Eyes and ears in the city </vt:lpstr>
      <vt:lpstr>DE KIER </vt:lpstr>
      <vt:lpstr>Survivors and pioneers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Jagmohansingh S.L.S. (Shantie)</dc:creator>
  <cp:lastModifiedBy>Bert Groen</cp:lastModifiedBy>
  <cp:revision>18</cp:revision>
  <cp:lastPrinted>2019-12-17T10:16:33Z</cp:lastPrinted>
  <dcterms:created xsi:type="dcterms:W3CDTF">2019-12-17T09:42:21Z</dcterms:created>
  <dcterms:modified xsi:type="dcterms:W3CDTF">2022-06-15T09:51:44Z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ea871968-df67-4817-ac85-f4a5f5ebb5dd_Enabled">
    <vt:lpwstr>true</vt:lpwstr>
  </property>
  <property fmtid="{D5CDD505-2E9C-101B-9397-08002B2CF9AE}" pid="3" name="MSIP_Label_ea871968-df67-4817-ac85-f4a5f5ebb5dd_SetDate">
    <vt:lpwstr>2022-01-19T18:02:53Z</vt:lpwstr>
  </property>
  <property fmtid="{D5CDD505-2E9C-101B-9397-08002B2CF9AE}" pid="4" name="MSIP_Label_ea871968-df67-4817-ac85-f4a5f5ebb5dd_Method">
    <vt:lpwstr>Standard</vt:lpwstr>
  </property>
  <property fmtid="{D5CDD505-2E9C-101B-9397-08002B2CF9AE}" pid="5" name="MSIP_Label_ea871968-df67-4817-ac85-f4a5f5ebb5dd_Name">
    <vt:lpwstr>Bedrijfsvertrouwelijk</vt:lpwstr>
  </property>
  <property fmtid="{D5CDD505-2E9C-101B-9397-08002B2CF9AE}" pid="6" name="MSIP_Label_ea871968-df67-4817-ac85-f4a5f5ebb5dd_SiteId">
    <vt:lpwstr>49c4cd82-8f65-4d6a-9a3b-0ecd07c0cf5b</vt:lpwstr>
  </property>
  <property fmtid="{D5CDD505-2E9C-101B-9397-08002B2CF9AE}" pid="7" name="MSIP_Label_ea871968-df67-4817-ac85-f4a5f5ebb5dd_ActionId">
    <vt:lpwstr>d8abe419-9cc5-4bd6-9380-b19133e8f080</vt:lpwstr>
  </property>
  <property fmtid="{D5CDD505-2E9C-101B-9397-08002B2CF9AE}" pid="8" name="MSIP_Label_ea871968-df67-4817-ac85-f4a5f5ebb5dd_ContentBits">
    <vt:lpwstr>0</vt:lpwstr>
  </property>
</Properties>
</file>