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708" r:id="rId4"/>
    <p:sldMasterId id="2147483804" r:id="rId5"/>
  </p:sldMasterIdLst>
  <p:notesMasterIdLst>
    <p:notesMasterId r:id="rId25"/>
  </p:notesMasterIdLst>
  <p:handoutMasterIdLst>
    <p:handoutMasterId r:id="rId26"/>
  </p:handoutMasterIdLst>
  <p:sldIdLst>
    <p:sldId id="510" r:id="rId6"/>
    <p:sldId id="784" r:id="rId7"/>
    <p:sldId id="783" r:id="rId8"/>
    <p:sldId id="789" r:id="rId9"/>
    <p:sldId id="787" r:id="rId10"/>
    <p:sldId id="795" r:id="rId11"/>
    <p:sldId id="796" r:id="rId12"/>
    <p:sldId id="788" r:id="rId13"/>
    <p:sldId id="790" r:id="rId14"/>
    <p:sldId id="800" r:id="rId15"/>
    <p:sldId id="791" r:id="rId16"/>
    <p:sldId id="792" r:id="rId17"/>
    <p:sldId id="793" r:id="rId18"/>
    <p:sldId id="794" r:id="rId19"/>
    <p:sldId id="797" r:id="rId20"/>
    <p:sldId id="798" r:id="rId21"/>
    <p:sldId id="271" r:id="rId22"/>
    <p:sldId id="799" r:id="rId23"/>
    <p:sldId id="441" r:id="rId24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Work Sans" pitchFamily="2" charset="0"/>
      <p:regular r:id="rId33"/>
      <p:bold r:id="rId34"/>
      <p:italic r:id="rId35"/>
      <p:boldItalic r:id="rId36"/>
    </p:embeddedFont>
    <p:embeddedFont>
      <p:font typeface="Work Sans SemiBold" pitchFamily="2" charset="0"/>
      <p:regular r:id="rId37"/>
      <p:bold r:id="rId38"/>
      <p:italic r:id="rId39"/>
      <p:boldItalic r:id="rId40"/>
    </p:embeddedFont>
  </p:embeddedFontLst>
  <p:defaultTextStyle>
    <a:defPPr lvl="0">
      <a:defRPr lang="nl-NL"/>
    </a:defPPr>
    <a:lvl1pPr marL="0" lvl="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lvl="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lvl="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lvl="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10" autoAdjust="0"/>
    <p:restoredTop sz="94660"/>
  </p:normalViewPr>
  <p:slideViewPr>
    <p:cSldViewPr>
      <p:cViewPr varScale="1">
        <p:scale>
          <a:sx n="85" d="100"/>
          <a:sy n="85" d="100"/>
        </p:scale>
        <p:origin x="106" y="2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38" d="100"/>
          <a:sy n="138" d="100"/>
        </p:scale>
        <p:origin x="2792" y="-28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479612" y="360000"/>
            <a:ext cx="27900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573016" y="360000"/>
            <a:ext cx="27900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757D0-0DA8-4B50-962C-F8908CCD91C6}" type="datetimeFigureOut">
              <a:rPr lang="nl-NL" smtClean="0"/>
              <a:pPr/>
              <a:t>8-8-2022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479520" y="8326800"/>
            <a:ext cx="27900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573000" y="8326800"/>
            <a:ext cx="27900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3B2BB-416B-4E85-A754-0B695991D3F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7354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380880" y="3600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505200" y="3600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C0B33-3943-42F1-973C-9CDD51C76BBD}" type="datetimeFigureOut">
              <a:rPr lang="nl-NL" smtClean="0"/>
              <a:pPr/>
              <a:t>8-8-2022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963613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525652"/>
            <a:ext cx="5486400" cy="363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380880" y="83268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505320" y="83268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381A9-0C9E-4D3A-A28B-AC4E168A57B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5252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Bert en Pascale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7D84D1-9B2A-704B-9827-1B62CE0D708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908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>
            <a:extLst>
              <a:ext uri="{FF2B5EF4-FFF2-40B4-BE49-F238E27FC236}">
                <a16:creationId xmlns:a16="http://schemas.microsoft.com/office/drawing/2014/main" id="{86BB5DA4-3930-4CD7-AB34-D0BA241D8DA1}"/>
              </a:ext>
            </a:extLst>
          </p:cNvPr>
          <p:cNvGrpSpPr>
            <a:grpSpLocks noSelect="1" noChangeAspect="1"/>
          </p:cNvGrpSpPr>
          <p:nvPr userDrawn="1"/>
        </p:nvGrpSpPr>
        <p:grpSpPr bwMode="auto">
          <a:xfrm>
            <a:off x="1588" y="0"/>
            <a:ext cx="12188825" cy="6858000"/>
            <a:chOff x="1" y="0"/>
            <a:chExt cx="7678" cy="4320"/>
          </a:xfrm>
        </p:grpSpPr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B075A9D8-80A6-47A1-BC3C-569E2A7B147C}"/>
                </a:ext>
              </a:extLst>
            </p:cNvPr>
            <p:cNvSpPr>
              <a:spLocks noSelect="1" noChangeArrowheads="1"/>
            </p:cNvSpPr>
            <p:nvPr/>
          </p:nvSpPr>
          <p:spPr bwMode="auto">
            <a:xfrm>
              <a:off x="457" y="3858"/>
              <a:ext cx="216" cy="102"/>
            </a:xfrm>
            <a:prstGeom prst="rect">
              <a:avLst/>
            </a:prstGeom>
            <a:solidFill>
              <a:srgbClr val="423C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4AC55B9B-E4CD-4E65-BC58-A33C6F2E0146}"/>
                </a:ext>
              </a:extLst>
            </p:cNvPr>
            <p:cNvSpPr>
              <a:spLocks noSelect="1" noChangeArrowheads="1"/>
            </p:cNvSpPr>
            <p:nvPr/>
          </p:nvSpPr>
          <p:spPr bwMode="auto">
            <a:xfrm>
              <a:off x="457" y="576"/>
              <a:ext cx="216" cy="99"/>
            </a:xfrm>
            <a:prstGeom prst="rect">
              <a:avLst/>
            </a:prstGeom>
            <a:solidFill>
              <a:srgbClr val="423C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FB242769-9A8B-4D36-B640-7CD73DEA343F}"/>
                </a:ext>
              </a:extLst>
            </p:cNvPr>
            <p:cNvSpPr>
              <a:spLocks noSelect="1" noChangeArrowheads="1"/>
            </p:cNvSpPr>
            <p:nvPr/>
          </p:nvSpPr>
          <p:spPr bwMode="auto">
            <a:xfrm>
              <a:off x="457" y="47"/>
              <a:ext cx="216" cy="97"/>
            </a:xfrm>
            <a:prstGeom prst="rect">
              <a:avLst/>
            </a:prstGeom>
            <a:solidFill>
              <a:srgbClr val="423C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F9B5ACDC-810B-4118-A007-1BECA945FA59}"/>
                </a:ext>
              </a:extLst>
            </p:cNvPr>
            <p:cNvSpPr>
              <a:spLocks noSelect="1" noChangeArrowheads="1"/>
            </p:cNvSpPr>
            <p:nvPr/>
          </p:nvSpPr>
          <p:spPr bwMode="auto">
            <a:xfrm>
              <a:off x="1" y="648"/>
              <a:ext cx="7678" cy="3240"/>
            </a:xfrm>
            <a:prstGeom prst="rect">
              <a:avLst/>
            </a:prstGeom>
            <a:solidFill>
              <a:srgbClr val="C49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0E1392FD-968F-4354-95AD-EB88260E9F2D}"/>
                </a:ext>
              </a:extLst>
            </p:cNvPr>
            <p:cNvSpPr>
              <a:spLocks noSelect="1" noChangeArrowheads="1"/>
            </p:cNvSpPr>
            <p:nvPr/>
          </p:nvSpPr>
          <p:spPr bwMode="auto">
            <a:xfrm>
              <a:off x="457" y="0"/>
              <a:ext cx="216" cy="72"/>
            </a:xfrm>
            <a:prstGeom prst="rect">
              <a:avLst/>
            </a:prstGeom>
            <a:solidFill>
              <a:srgbClr val="C49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C97B1007-B88C-4B34-B77E-FAB0B2345044}"/>
                </a:ext>
              </a:extLst>
            </p:cNvPr>
            <p:cNvSpPr>
              <a:spLocks noSelect="1" noChangeArrowheads="1"/>
            </p:cNvSpPr>
            <p:nvPr/>
          </p:nvSpPr>
          <p:spPr bwMode="auto">
            <a:xfrm>
              <a:off x="457" y="288"/>
              <a:ext cx="216" cy="72"/>
            </a:xfrm>
            <a:prstGeom prst="rect">
              <a:avLst/>
            </a:prstGeom>
            <a:solidFill>
              <a:srgbClr val="C49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82E3D0E9-3D3F-4C8B-832F-CD8BD0EB29DF}"/>
                </a:ext>
              </a:extLst>
            </p:cNvPr>
            <p:cNvSpPr>
              <a:spLocks noSelect="1" noChangeArrowheads="1"/>
            </p:cNvSpPr>
            <p:nvPr/>
          </p:nvSpPr>
          <p:spPr bwMode="auto">
            <a:xfrm>
              <a:off x="457" y="648"/>
              <a:ext cx="216" cy="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100D78A2-F642-4B7B-851B-CC7070EFE6C1}"/>
                </a:ext>
              </a:extLst>
            </p:cNvPr>
            <p:cNvSpPr>
              <a:spLocks noSelect="1" noChangeArrowheads="1"/>
            </p:cNvSpPr>
            <p:nvPr/>
          </p:nvSpPr>
          <p:spPr bwMode="auto">
            <a:xfrm>
              <a:off x="457" y="1008"/>
              <a:ext cx="216" cy="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6" name="Rectangle 13">
              <a:extLst>
                <a:ext uri="{FF2B5EF4-FFF2-40B4-BE49-F238E27FC236}">
                  <a16:creationId xmlns:a16="http://schemas.microsoft.com/office/drawing/2014/main" id="{B0903040-D260-4F59-B66F-615DA9FDBAA7}"/>
                </a:ext>
              </a:extLst>
            </p:cNvPr>
            <p:cNvSpPr>
              <a:spLocks noSelect="1" noChangeArrowheads="1"/>
            </p:cNvSpPr>
            <p:nvPr/>
          </p:nvSpPr>
          <p:spPr bwMode="auto">
            <a:xfrm>
              <a:off x="457" y="1800"/>
              <a:ext cx="216" cy="83"/>
            </a:xfrm>
            <a:prstGeom prst="rect">
              <a:avLst/>
            </a:prstGeom>
            <a:solidFill>
              <a:srgbClr val="423C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7" name="Rectangle 14">
              <a:extLst>
                <a:ext uri="{FF2B5EF4-FFF2-40B4-BE49-F238E27FC236}">
                  <a16:creationId xmlns:a16="http://schemas.microsoft.com/office/drawing/2014/main" id="{4850B189-2151-45E8-853F-5BC721DEF8BF}"/>
                </a:ext>
              </a:extLst>
            </p:cNvPr>
            <p:cNvSpPr>
              <a:spLocks noSelect="1" noChangeArrowheads="1"/>
            </p:cNvSpPr>
            <p:nvPr/>
          </p:nvSpPr>
          <p:spPr bwMode="auto">
            <a:xfrm>
              <a:off x="457" y="1872"/>
              <a:ext cx="216" cy="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68718800-CB16-417B-928D-8538DEE761AA}"/>
                </a:ext>
              </a:extLst>
            </p:cNvPr>
            <p:cNvSpPr>
              <a:spLocks noSelect="1" noChangeArrowheads="1"/>
            </p:cNvSpPr>
            <p:nvPr/>
          </p:nvSpPr>
          <p:spPr bwMode="auto">
            <a:xfrm>
              <a:off x="457" y="2376"/>
              <a:ext cx="216" cy="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id="{73E4F618-3AC1-44DC-B8CC-F8F6DFBC96A5}"/>
                </a:ext>
              </a:extLst>
            </p:cNvPr>
            <p:cNvSpPr>
              <a:spLocks noSelect="1" noChangeArrowheads="1"/>
            </p:cNvSpPr>
            <p:nvPr/>
          </p:nvSpPr>
          <p:spPr bwMode="auto">
            <a:xfrm>
              <a:off x="457" y="3024"/>
              <a:ext cx="216" cy="72"/>
            </a:xfrm>
            <a:prstGeom prst="rect">
              <a:avLst/>
            </a:prstGeom>
            <a:solidFill>
              <a:srgbClr val="423C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0" name="Rectangle 17">
              <a:extLst>
                <a:ext uri="{FF2B5EF4-FFF2-40B4-BE49-F238E27FC236}">
                  <a16:creationId xmlns:a16="http://schemas.microsoft.com/office/drawing/2014/main" id="{E94A0C37-BC27-481F-A969-00D3006B9622}"/>
                </a:ext>
              </a:extLst>
            </p:cNvPr>
            <p:cNvSpPr>
              <a:spLocks noSelect="1" noChangeArrowheads="1"/>
            </p:cNvSpPr>
            <p:nvPr/>
          </p:nvSpPr>
          <p:spPr bwMode="auto">
            <a:xfrm>
              <a:off x="457" y="3528"/>
              <a:ext cx="216" cy="72"/>
            </a:xfrm>
            <a:prstGeom prst="rect">
              <a:avLst/>
            </a:prstGeom>
            <a:solidFill>
              <a:srgbClr val="423C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1" name="Rectangle 18">
              <a:extLst>
                <a:ext uri="{FF2B5EF4-FFF2-40B4-BE49-F238E27FC236}">
                  <a16:creationId xmlns:a16="http://schemas.microsoft.com/office/drawing/2014/main" id="{C1FD393A-28F2-4F9D-B951-CF4A2895F219}"/>
                </a:ext>
              </a:extLst>
            </p:cNvPr>
            <p:cNvSpPr>
              <a:spLocks noSelect="1" noChangeArrowheads="1"/>
            </p:cNvSpPr>
            <p:nvPr/>
          </p:nvSpPr>
          <p:spPr bwMode="auto">
            <a:xfrm>
              <a:off x="457" y="3816"/>
              <a:ext cx="216" cy="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2" name="Rectangle 19">
              <a:extLst>
                <a:ext uri="{FF2B5EF4-FFF2-40B4-BE49-F238E27FC236}">
                  <a16:creationId xmlns:a16="http://schemas.microsoft.com/office/drawing/2014/main" id="{EE637682-3595-41B0-B1E2-8736E03C75CE}"/>
                </a:ext>
              </a:extLst>
            </p:cNvPr>
            <p:cNvSpPr>
              <a:spLocks noSelect="1" noChangeArrowheads="1"/>
            </p:cNvSpPr>
            <p:nvPr/>
          </p:nvSpPr>
          <p:spPr bwMode="auto">
            <a:xfrm>
              <a:off x="457" y="3960"/>
              <a:ext cx="216" cy="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3" name="Rectangle 20">
              <a:extLst>
                <a:ext uri="{FF2B5EF4-FFF2-40B4-BE49-F238E27FC236}">
                  <a16:creationId xmlns:a16="http://schemas.microsoft.com/office/drawing/2014/main" id="{D6D5606E-D7CC-43DF-B6EE-8AE16A8B63E0}"/>
                </a:ext>
              </a:extLst>
            </p:cNvPr>
            <p:cNvSpPr>
              <a:spLocks noSelect="1" noChangeArrowheads="1"/>
            </p:cNvSpPr>
            <p:nvPr/>
          </p:nvSpPr>
          <p:spPr bwMode="auto">
            <a:xfrm>
              <a:off x="457" y="4248"/>
              <a:ext cx="216" cy="72"/>
            </a:xfrm>
            <a:prstGeom prst="rect">
              <a:avLst/>
            </a:prstGeom>
            <a:solidFill>
              <a:srgbClr val="C49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F66B3FE4-9265-4651-8E91-9A4F6EE71EF8}"/>
                </a:ext>
              </a:extLst>
            </p:cNvPr>
            <p:cNvSpPr>
              <a:spLocks noSelect="1"/>
            </p:cNvSpPr>
            <p:nvPr/>
          </p:nvSpPr>
          <p:spPr bwMode="auto">
            <a:xfrm>
              <a:off x="6821" y="231"/>
              <a:ext cx="351" cy="64"/>
            </a:xfrm>
            <a:custGeom>
              <a:avLst/>
              <a:gdLst>
                <a:gd name="T0" fmla="*/ 11 w 487"/>
                <a:gd name="T1" fmla="*/ 5 h 89"/>
                <a:gd name="T2" fmla="*/ 0 w 487"/>
                <a:gd name="T3" fmla="*/ 87 h 89"/>
                <a:gd name="T4" fmla="*/ 64 w 487"/>
                <a:gd name="T5" fmla="*/ 26 h 89"/>
                <a:gd name="T6" fmla="*/ 43 w 487"/>
                <a:gd name="T7" fmla="*/ 38 h 89"/>
                <a:gd name="T8" fmla="*/ 32 w 487"/>
                <a:gd name="T9" fmla="*/ 27 h 89"/>
                <a:gd name="T10" fmla="*/ 43 w 487"/>
                <a:gd name="T11" fmla="*/ 87 h 89"/>
                <a:gd name="T12" fmla="*/ 61 w 487"/>
                <a:gd name="T13" fmla="*/ 36 h 89"/>
                <a:gd name="T14" fmla="*/ 73 w 487"/>
                <a:gd name="T15" fmla="*/ 87 h 89"/>
                <a:gd name="T16" fmla="*/ 84 w 487"/>
                <a:gd name="T17" fmla="*/ 48 h 89"/>
                <a:gd name="T18" fmla="*/ 132 w 487"/>
                <a:gd name="T19" fmla="*/ 53 h 89"/>
                <a:gd name="T20" fmla="*/ 111 w 487"/>
                <a:gd name="T21" fmla="*/ 42 h 89"/>
                <a:gd name="T22" fmla="*/ 135 w 487"/>
                <a:gd name="T23" fmla="*/ 45 h 89"/>
                <a:gd name="T24" fmla="*/ 122 w 487"/>
                <a:gd name="T25" fmla="*/ 26 h 89"/>
                <a:gd name="T26" fmla="*/ 117 w 487"/>
                <a:gd name="T27" fmla="*/ 60 h 89"/>
                <a:gd name="T28" fmla="*/ 136 w 487"/>
                <a:gd name="T29" fmla="*/ 71 h 89"/>
                <a:gd name="T30" fmla="*/ 110 w 487"/>
                <a:gd name="T31" fmla="*/ 69 h 89"/>
                <a:gd name="T32" fmla="*/ 122 w 487"/>
                <a:gd name="T33" fmla="*/ 89 h 89"/>
                <a:gd name="T34" fmla="*/ 132 w 487"/>
                <a:gd name="T35" fmla="*/ 53 h 89"/>
                <a:gd name="T36" fmla="*/ 172 w 487"/>
                <a:gd name="T37" fmla="*/ 0 h 89"/>
                <a:gd name="T38" fmla="*/ 155 w 487"/>
                <a:gd name="T39" fmla="*/ 27 h 89"/>
                <a:gd name="T40" fmla="*/ 172 w 487"/>
                <a:gd name="T41" fmla="*/ 36 h 89"/>
                <a:gd name="T42" fmla="*/ 191 w 487"/>
                <a:gd name="T43" fmla="*/ 88 h 89"/>
                <a:gd name="T44" fmla="*/ 203 w 487"/>
                <a:gd name="T45" fmla="*/ 77 h 89"/>
                <a:gd name="T46" fmla="*/ 183 w 487"/>
                <a:gd name="T47" fmla="*/ 77 h 89"/>
                <a:gd name="T48" fmla="*/ 218 w 487"/>
                <a:gd name="T49" fmla="*/ 36 h 89"/>
                <a:gd name="T50" fmla="*/ 229 w 487"/>
                <a:gd name="T51" fmla="*/ 87 h 89"/>
                <a:gd name="T52" fmla="*/ 183 w 487"/>
                <a:gd name="T53" fmla="*/ 27 h 89"/>
                <a:gd name="T54" fmla="*/ 218 w 487"/>
                <a:gd name="T55" fmla="*/ 18 h 89"/>
                <a:gd name="T56" fmla="*/ 229 w 487"/>
                <a:gd name="T57" fmla="*/ 0 h 89"/>
                <a:gd name="T58" fmla="*/ 218 w 487"/>
                <a:gd name="T59" fmla="*/ 18 h 89"/>
                <a:gd name="T60" fmla="*/ 257 w 487"/>
                <a:gd name="T61" fmla="*/ 0 h 89"/>
                <a:gd name="T62" fmla="*/ 241 w 487"/>
                <a:gd name="T63" fmla="*/ 27 h 89"/>
                <a:gd name="T64" fmla="*/ 257 w 487"/>
                <a:gd name="T65" fmla="*/ 36 h 89"/>
                <a:gd name="T66" fmla="*/ 277 w 487"/>
                <a:gd name="T67" fmla="*/ 88 h 89"/>
                <a:gd name="T68" fmla="*/ 289 w 487"/>
                <a:gd name="T69" fmla="*/ 77 h 89"/>
                <a:gd name="T70" fmla="*/ 268 w 487"/>
                <a:gd name="T71" fmla="*/ 77 h 89"/>
                <a:gd name="T72" fmla="*/ 291 w 487"/>
                <a:gd name="T73" fmla="*/ 36 h 89"/>
                <a:gd name="T74" fmla="*/ 268 w 487"/>
                <a:gd name="T75" fmla="*/ 27 h 89"/>
                <a:gd name="T76" fmla="*/ 344 w 487"/>
                <a:gd name="T77" fmla="*/ 64 h 89"/>
                <a:gd name="T78" fmla="*/ 314 w 487"/>
                <a:gd name="T79" fmla="*/ 64 h 89"/>
                <a:gd name="T80" fmla="*/ 303 w 487"/>
                <a:gd name="T81" fmla="*/ 27 h 89"/>
                <a:gd name="T82" fmla="*/ 323 w 487"/>
                <a:gd name="T83" fmla="*/ 89 h 89"/>
                <a:gd name="T84" fmla="*/ 344 w 487"/>
                <a:gd name="T85" fmla="*/ 77 h 89"/>
                <a:gd name="T86" fmla="*/ 355 w 487"/>
                <a:gd name="T87" fmla="*/ 87 h 89"/>
                <a:gd name="T88" fmla="*/ 344 w 487"/>
                <a:gd name="T89" fmla="*/ 27 h 89"/>
                <a:gd name="T90" fmla="*/ 414 w 487"/>
                <a:gd name="T91" fmla="*/ 64 h 89"/>
                <a:gd name="T92" fmla="*/ 384 w 487"/>
                <a:gd name="T93" fmla="*/ 64 h 89"/>
                <a:gd name="T94" fmla="*/ 373 w 487"/>
                <a:gd name="T95" fmla="*/ 27 h 89"/>
                <a:gd name="T96" fmla="*/ 393 w 487"/>
                <a:gd name="T97" fmla="*/ 89 h 89"/>
                <a:gd name="T98" fmla="*/ 414 w 487"/>
                <a:gd name="T99" fmla="*/ 77 h 89"/>
                <a:gd name="T100" fmla="*/ 425 w 487"/>
                <a:gd name="T101" fmla="*/ 87 h 89"/>
                <a:gd name="T102" fmla="*/ 414 w 487"/>
                <a:gd name="T103" fmla="*/ 27 h 89"/>
                <a:gd name="T104" fmla="*/ 487 w 487"/>
                <a:gd name="T105" fmla="*/ 36 h 89"/>
                <a:gd name="T106" fmla="*/ 464 w 487"/>
                <a:gd name="T107" fmla="*/ 27 h 89"/>
                <a:gd name="T108" fmla="*/ 453 w 487"/>
                <a:gd name="T109" fmla="*/ 0 h 89"/>
                <a:gd name="T110" fmla="*/ 436 w 487"/>
                <a:gd name="T111" fmla="*/ 27 h 89"/>
                <a:gd name="T112" fmla="*/ 453 w 487"/>
                <a:gd name="T113" fmla="*/ 36 h 89"/>
                <a:gd name="T114" fmla="*/ 472 w 487"/>
                <a:gd name="T115" fmla="*/ 88 h 89"/>
                <a:gd name="T116" fmla="*/ 484 w 487"/>
                <a:gd name="T117" fmla="*/ 77 h 89"/>
                <a:gd name="T118" fmla="*/ 464 w 487"/>
                <a:gd name="T119" fmla="*/ 77 h 89"/>
                <a:gd name="T120" fmla="*/ 487 w 487"/>
                <a:gd name="T121" fmla="*/ 3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7" h="89">
                  <a:moveTo>
                    <a:pt x="0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87"/>
                    <a:pt x="11" y="87"/>
                    <a:pt x="11" y="87"/>
                  </a:cubicBezTo>
                  <a:cubicBezTo>
                    <a:pt x="0" y="87"/>
                    <a:pt x="0" y="87"/>
                    <a:pt x="0" y="87"/>
                  </a:cubicBezTo>
                  <a:lnTo>
                    <a:pt x="0" y="5"/>
                  </a:lnTo>
                  <a:close/>
                  <a:moveTo>
                    <a:pt x="64" y="26"/>
                  </a:moveTo>
                  <a:cubicBezTo>
                    <a:pt x="55" y="26"/>
                    <a:pt x="47" y="31"/>
                    <a:pt x="45" y="38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2" y="87"/>
                    <a:pt x="32" y="87"/>
                    <a:pt x="3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6" y="41"/>
                    <a:pt x="53" y="36"/>
                    <a:pt x="61" y="36"/>
                  </a:cubicBezTo>
                  <a:cubicBezTo>
                    <a:pt x="69" y="36"/>
                    <a:pt x="73" y="41"/>
                    <a:pt x="73" y="51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84" y="87"/>
                    <a:pt x="84" y="87"/>
                    <a:pt x="84" y="87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34"/>
                    <a:pt x="76" y="26"/>
                    <a:pt x="64" y="26"/>
                  </a:cubicBezTo>
                  <a:close/>
                  <a:moveTo>
                    <a:pt x="132" y="53"/>
                  </a:moveTo>
                  <a:cubicBezTo>
                    <a:pt x="120" y="51"/>
                    <a:pt x="120" y="51"/>
                    <a:pt x="120" y="51"/>
                  </a:cubicBezTo>
                  <a:cubicBezTo>
                    <a:pt x="115" y="50"/>
                    <a:pt x="111" y="48"/>
                    <a:pt x="111" y="42"/>
                  </a:cubicBezTo>
                  <a:cubicBezTo>
                    <a:pt x="111" y="37"/>
                    <a:pt x="115" y="34"/>
                    <a:pt x="122" y="34"/>
                  </a:cubicBezTo>
                  <a:cubicBezTo>
                    <a:pt x="130" y="34"/>
                    <a:pt x="134" y="38"/>
                    <a:pt x="135" y="45"/>
                  </a:cubicBezTo>
                  <a:cubicBezTo>
                    <a:pt x="146" y="45"/>
                    <a:pt x="146" y="45"/>
                    <a:pt x="146" y="45"/>
                  </a:cubicBezTo>
                  <a:cubicBezTo>
                    <a:pt x="145" y="33"/>
                    <a:pt x="137" y="26"/>
                    <a:pt x="122" y="26"/>
                  </a:cubicBezTo>
                  <a:cubicBezTo>
                    <a:pt x="109" y="26"/>
                    <a:pt x="99" y="32"/>
                    <a:pt x="99" y="44"/>
                  </a:cubicBezTo>
                  <a:cubicBezTo>
                    <a:pt x="99" y="53"/>
                    <a:pt x="105" y="58"/>
                    <a:pt x="117" y="60"/>
                  </a:cubicBezTo>
                  <a:cubicBezTo>
                    <a:pt x="127" y="62"/>
                    <a:pt x="127" y="62"/>
                    <a:pt x="127" y="62"/>
                  </a:cubicBezTo>
                  <a:cubicBezTo>
                    <a:pt x="132" y="63"/>
                    <a:pt x="136" y="65"/>
                    <a:pt x="136" y="71"/>
                  </a:cubicBezTo>
                  <a:cubicBezTo>
                    <a:pt x="136" y="77"/>
                    <a:pt x="131" y="80"/>
                    <a:pt x="123" y="80"/>
                  </a:cubicBezTo>
                  <a:cubicBezTo>
                    <a:pt x="115" y="80"/>
                    <a:pt x="110" y="76"/>
                    <a:pt x="110" y="69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9" y="82"/>
                    <a:pt x="108" y="89"/>
                    <a:pt x="122" y="89"/>
                  </a:cubicBezTo>
                  <a:cubicBezTo>
                    <a:pt x="137" y="89"/>
                    <a:pt x="147" y="81"/>
                    <a:pt x="147" y="70"/>
                  </a:cubicBezTo>
                  <a:cubicBezTo>
                    <a:pt x="147" y="61"/>
                    <a:pt x="142" y="55"/>
                    <a:pt x="132" y="53"/>
                  </a:cubicBezTo>
                  <a:close/>
                  <a:moveTo>
                    <a:pt x="183" y="0"/>
                  </a:moveTo>
                  <a:cubicBezTo>
                    <a:pt x="172" y="0"/>
                    <a:pt x="172" y="0"/>
                    <a:pt x="172" y="0"/>
                  </a:cubicBezTo>
                  <a:cubicBezTo>
                    <a:pt x="172" y="27"/>
                    <a:pt x="172" y="27"/>
                    <a:pt x="172" y="27"/>
                  </a:cubicBezTo>
                  <a:cubicBezTo>
                    <a:pt x="155" y="27"/>
                    <a:pt x="155" y="27"/>
                    <a:pt x="155" y="27"/>
                  </a:cubicBezTo>
                  <a:cubicBezTo>
                    <a:pt x="155" y="36"/>
                    <a:pt x="155" y="36"/>
                    <a:pt x="155" y="36"/>
                  </a:cubicBezTo>
                  <a:cubicBezTo>
                    <a:pt x="172" y="36"/>
                    <a:pt x="172" y="36"/>
                    <a:pt x="172" y="36"/>
                  </a:cubicBezTo>
                  <a:cubicBezTo>
                    <a:pt x="172" y="72"/>
                    <a:pt x="172" y="72"/>
                    <a:pt x="172" y="72"/>
                  </a:cubicBezTo>
                  <a:cubicBezTo>
                    <a:pt x="172" y="82"/>
                    <a:pt x="177" y="88"/>
                    <a:pt x="191" y="88"/>
                  </a:cubicBezTo>
                  <a:cubicBezTo>
                    <a:pt x="196" y="88"/>
                    <a:pt x="201" y="88"/>
                    <a:pt x="203" y="86"/>
                  </a:cubicBezTo>
                  <a:cubicBezTo>
                    <a:pt x="203" y="77"/>
                    <a:pt x="203" y="77"/>
                    <a:pt x="203" y="77"/>
                  </a:cubicBezTo>
                  <a:cubicBezTo>
                    <a:pt x="201" y="78"/>
                    <a:pt x="197" y="79"/>
                    <a:pt x="193" y="79"/>
                  </a:cubicBezTo>
                  <a:cubicBezTo>
                    <a:pt x="188" y="79"/>
                    <a:pt x="184" y="78"/>
                    <a:pt x="183" y="77"/>
                  </a:cubicBezTo>
                  <a:cubicBezTo>
                    <a:pt x="183" y="36"/>
                    <a:pt x="183" y="36"/>
                    <a:pt x="183" y="36"/>
                  </a:cubicBezTo>
                  <a:cubicBezTo>
                    <a:pt x="218" y="36"/>
                    <a:pt x="218" y="36"/>
                    <a:pt x="218" y="36"/>
                  </a:cubicBezTo>
                  <a:cubicBezTo>
                    <a:pt x="218" y="87"/>
                    <a:pt x="218" y="87"/>
                    <a:pt x="218" y="87"/>
                  </a:cubicBezTo>
                  <a:cubicBezTo>
                    <a:pt x="229" y="87"/>
                    <a:pt x="229" y="87"/>
                    <a:pt x="229" y="87"/>
                  </a:cubicBezTo>
                  <a:cubicBezTo>
                    <a:pt x="229" y="27"/>
                    <a:pt x="229" y="27"/>
                    <a:pt x="229" y="27"/>
                  </a:cubicBezTo>
                  <a:cubicBezTo>
                    <a:pt x="183" y="27"/>
                    <a:pt x="183" y="27"/>
                    <a:pt x="183" y="27"/>
                  </a:cubicBezTo>
                  <a:lnTo>
                    <a:pt x="183" y="0"/>
                  </a:lnTo>
                  <a:close/>
                  <a:moveTo>
                    <a:pt x="218" y="18"/>
                  </a:moveTo>
                  <a:cubicBezTo>
                    <a:pt x="229" y="18"/>
                    <a:pt x="229" y="18"/>
                    <a:pt x="229" y="18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218" y="0"/>
                    <a:pt x="218" y="0"/>
                    <a:pt x="218" y="0"/>
                  </a:cubicBezTo>
                  <a:lnTo>
                    <a:pt x="218" y="18"/>
                  </a:lnTo>
                  <a:close/>
                  <a:moveTo>
                    <a:pt x="268" y="0"/>
                  </a:moveTo>
                  <a:cubicBezTo>
                    <a:pt x="257" y="0"/>
                    <a:pt x="257" y="0"/>
                    <a:pt x="257" y="0"/>
                  </a:cubicBezTo>
                  <a:cubicBezTo>
                    <a:pt x="257" y="27"/>
                    <a:pt x="257" y="27"/>
                    <a:pt x="257" y="27"/>
                  </a:cubicBezTo>
                  <a:cubicBezTo>
                    <a:pt x="241" y="27"/>
                    <a:pt x="241" y="27"/>
                    <a:pt x="241" y="27"/>
                  </a:cubicBezTo>
                  <a:cubicBezTo>
                    <a:pt x="241" y="36"/>
                    <a:pt x="241" y="36"/>
                    <a:pt x="241" y="36"/>
                  </a:cubicBezTo>
                  <a:cubicBezTo>
                    <a:pt x="257" y="36"/>
                    <a:pt x="257" y="36"/>
                    <a:pt x="257" y="36"/>
                  </a:cubicBezTo>
                  <a:cubicBezTo>
                    <a:pt x="257" y="72"/>
                    <a:pt x="257" y="72"/>
                    <a:pt x="257" y="72"/>
                  </a:cubicBezTo>
                  <a:cubicBezTo>
                    <a:pt x="257" y="82"/>
                    <a:pt x="263" y="88"/>
                    <a:pt x="277" y="88"/>
                  </a:cubicBezTo>
                  <a:cubicBezTo>
                    <a:pt x="282" y="88"/>
                    <a:pt x="286" y="88"/>
                    <a:pt x="289" y="86"/>
                  </a:cubicBezTo>
                  <a:cubicBezTo>
                    <a:pt x="289" y="77"/>
                    <a:pt x="289" y="77"/>
                    <a:pt x="289" y="77"/>
                  </a:cubicBezTo>
                  <a:cubicBezTo>
                    <a:pt x="286" y="78"/>
                    <a:pt x="282" y="79"/>
                    <a:pt x="278" y="79"/>
                  </a:cubicBezTo>
                  <a:cubicBezTo>
                    <a:pt x="274" y="79"/>
                    <a:pt x="270" y="78"/>
                    <a:pt x="268" y="77"/>
                  </a:cubicBezTo>
                  <a:cubicBezTo>
                    <a:pt x="268" y="36"/>
                    <a:pt x="268" y="36"/>
                    <a:pt x="268" y="36"/>
                  </a:cubicBezTo>
                  <a:cubicBezTo>
                    <a:pt x="291" y="36"/>
                    <a:pt x="291" y="36"/>
                    <a:pt x="291" y="36"/>
                  </a:cubicBezTo>
                  <a:cubicBezTo>
                    <a:pt x="291" y="27"/>
                    <a:pt x="291" y="27"/>
                    <a:pt x="291" y="27"/>
                  </a:cubicBezTo>
                  <a:cubicBezTo>
                    <a:pt x="268" y="27"/>
                    <a:pt x="268" y="27"/>
                    <a:pt x="268" y="27"/>
                  </a:cubicBezTo>
                  <a:lnTo>
                    <a:pt x="268" y="0"/>
                  </a:lnTo>
                  <a:close/>
                  <a:moveTo>
                    <a:pt x="344" y="64"/>
                  </a:moveTo>
                  <a:cubicBezTo>
                    <a:pt x="341" y="73"/>
                    <a:pt x="334" y="79"/>
                    <a:pt x="326" y="79"/>
                  </a:cubicBezTo>
                  <a:cubicBezTo>
                    <a:pt x="318" y="79"/>
                    <a:pt x="314" y="74"/>
                    <a:pt x="314" y="64"/>
                  </a:cubicBezTo>
                  <a:cubicBezTo>
                    <a:pt x="314" y="27"/>
                    <a:pt x="314" y="27"/>
                    <a:pt x="314" y="27"/>
                  </a:cubicBezTo>
                  <a:cubicBezTo>
                    <a:pt x="303" y="27"/>
                    <a:pt x="303" y="27"/>
                    <a:pt x="303" y="27"/>
                  </a:cubicBezTo>
                  <a:cubicBezTo>
                    <a:pt x="303" y="67"/>
                    <a:pt x="303" y="67"/>
                    <a:pt x="303" y="67"/>
                  </a:cubicBezTo>
                  <a:cubicBezTo>
                    <a:pt x="303" y="81"/>
                    <a:pt x="311" y="89"/>
                    <a:pt x="323" y="89"/>
                  </a:cubicBezTo>
                  <a:cubicBezTo>
                    <a:pt x="332" y="89"/>
                    <a:pt x="340" y="84"/>
                    <a:pt x="343" y="77"/>
                  </a:cubicBezTo>
                  <a:cubicBezTo>
                    <a:pt x="344" y="77"/>
                    <a:pt x="344" y="77"/>
                    <a:pt x="344" y="77"/>
                  </a:cubicBezTo>
                  <a:cubicBezTo>
                    <a:pt x="344" y="87"/>
                    <a:pt x="344" y="87"/>
                    <a:pt x="344" y="87"/>
                  </a:cubicBezTo>
                  <a:cubicBezTo>
                    <a:pt x="355" y="87"/>
                    <a:pt x="355" y="87"/>
                    <a:pt x="355" y="87"/>
                  </a:cubicBezTo>
                  <a:cubicBezTo>
                    <a:pt x="355" y="27"/>
                    <a:pt x="355" y="27"/>
                    <a:pt x="355" y="27"/>
                  </a:cubicBezTo>
                  <a:cubicBezTo>
                    <a:pt x="344" y="27"/>
                    <a:pt x="344" y="27"/>
                    <a:pt x="344" y="27"/>
                  </a:cubicBezTo>
                  <a:lnTo>
                    <a:pt x="344" y="64"/>
                  </a:lnTo>
                  <a:close/>
                  <a:moveTo>
                    <a:pt x="414" y="64"/>
                  </a:moveTo>
                  <a:cubicBezTo>
                    <a:pt x="411" y="73"/>
                    <a:pt x="404" y="79"/>
                    <a:pt x="396" y="79"/>
                  </a:cubicBezTo>
                  <a:cubicBezTo>
                    <a:pt x="388" y="79"/>
                    <a:pt x="384" y="74"/>
                    <a:pt x="384" y="64"/>
                  </a:cubicBezTo>
                  <a:cubicBezTo>
                    <a:pt x="384" y="27"/>
                    <a:pt x="384" y="27"/>
                    <a:pt x="384" y="27"/>
                  </a:cubicBezTo>
                  <a:cubicBezTo>
                    <a:pt x="373" y="27"/>
                    <a:pt x="373" y="27"/>
                    <a:pt x="373" y="27"/>
                  </a:cubicBezTo>
                  <a:cubicBezTo>
                    <a:pt x="373" y="67"/>
                    <a:pt x="373" y="67"/>
                    <a:pt x="373" y="67"/>
                  </a:cubicBezTo>
                  <a:cubicBezTo>
                    <a:pt x="373" y="81"/>
                    <a:pt x="381" y="89"/>
                    <a:pt x="393" y="89"/>
                  </a:cubicBezTo>
                  <a:cubicBezTo>
                    <a:pt x="402" y="89"/>
                    <a:pt x="410" y="84"/>
                    <a:pt x="412" y="77"/>
                  </a:cubicBezTo>
                  <a:cubicBezTo>
                    <a:pt x="414" y="77"/>
                    <a:pt x="414" y="77"/>
                    <a:pt x="414" y="77"/>
                  </a:cubicBezTo>
                  <a:cubicBezTo>
                    <a:pt x="414" y="87"/>
                    <a:pt x="414" y="87"/>
                    <a:pt x="414" y="87"/>
                  </a:cubicBezTo>
                  <a:cubicBezTo>
                    <a:pt x="425" y="87"/>
                    <a:pt x="425" y="87"/>
                    <a:pt x="425" y="87"/>
                  </a:cubicBezTo>
                  <a:cubicBezTo>
                    <a:pt x="425" y="27"/>
                    <a:pt x="425" y="27"/>
                    <a:pt x="425" y="27"/>
                  </a:cubicBezTo>
                  <a:cubicBezTo>
                    <a:pt x="414" y="27"/>
                    <a:pt x="414" y="27"/>
                    <a:pt x="414" y="27"/>
                  </a:cubicBezTo>
                  <a:lnTo>
                    <a:pt x="414" y="64"/>
                  </a:lnTo>
                  <a:close/>
                  <a:moveTo>
                    <a:pt x="487" y="36"/>
                  </a:moveTo>
                  <a:cubicBezTo>
                    <a:pt x="487" y="27"/>
                    <a:pt x="487" y="27"/>
                    <a:pt x="487" y="27"/>
                  </a:cubicBezTo>
                  <a:cubicBezTo>
                    <a:pt x="464" y="27"/>
                    <a:pt x="464" y="27"/>
                    <a:pt x="464" y="27"/>
                  </a:cubicBezTo>
                  <a:cubicBezTo>
                    <a:pt x="464" y="0"/>
                    <a:pt x="464" y="0"/>
                    <a:pt x="464" y="0"/>
                  </a:cubicBezTo>
                  <a:cubicBezTo>
                    <a:pt x="453" y="0"/>
                    <a:pt x="453" y="0"/>
                    <a:pt x="453" y="0"/>
                  </a:cubicBezTo>
                  <a:cubicBezTo>
                    <a:pt x="453" y="27"/>
                    <a:pt x="453" y="27"/>
                    <a:pt x="453" y="27"/>
                  </a:cubicBezTo>
                  <a:cubicBezTo>
                    <a:pt x="436" y="27"/>
                    <a:pt x="436" y="27"/>
                    <a:pt x="436" y="27"/>
                  </a:cubicBezTo>
                  <a:cubicBezTo>
                    <a:pt x="436" y="36"/>
                    <a:pt x="436" y="36"/>
                    <a:pt x="436" y="36"/>
                  </a:cubicBezTo>
                  <a:cubicBezTo>
                    <a:pt x="453" y="36"/>
                    <a:pt x="453" y="36"/>
                    <a:pt x="453" y="36"/>
                  </a:cubicBezTo>
                  <a:cubicBezTo>
                    <a:pt x="453" y="72"/>
                    <a:pt x="453" y="72"/>
                    <a:pt x="453" y="72"/>
                  </a:cubicBezTo>
                  <a:cubicBezTo>
                    <a:pt x="453" y="82"/>
                    <a:pt x="458" y="88"/>
                    <a:pt x="472" y="88"/>
                  </a:cubicBezTo>
                  <a:cubicBezTo>
                    <a:pt x="477" y="88"/>
                    <a:pt x="482" y="88"/>
                    <a:pt x="484" y="86"/>
                  </a:cubicBezTo>
                  <a:cubicBezTo>
                    <a:pt x="484" y="77"/>
                    <a:pt x="484" y="77"/>
                    <a:pt x="484" y="77"/>
                  </a:cubicBezTo>
                  <a:cubicBezTo>
                    <a:pt x="482" y="78"/>
                    <a:pt x="478" y="79"/>
                    <a:pt x="474" y="79"/>
                  </a:cubicBezTo>
                  <a:cubicBezTo>
                    <a:pt x="469" y="79"/>
                    <a:pt x="465" y="78"/>
                    <a:pt x="464" y="77"/>
                  </a:cubicBezTo>
                  <a:cubicBezTo>
                    <a:pt x="464" y="36"/>
                    <a:pt x="464" y="36"/>
                    <a:pt x="464" y="36"/>
                  </a:cubicBezTo>
                  <a:lnTo>
                    <a:pt x="487" y="36"/>
                  </a:lnTo>
                  <a:close/>
                </a:path>
              </a:pathLst>
            </a:custGeom>
            <a:solidFill>
              <a:srgbClr val="423C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D9EDC59E-A2FD-4797-8DF4-16DDD0AF79C3}"/>
                </a:ext>
              </a:extLst>
            </p:cNvPr>
            <p:cNvSpPr>
              <a:spLocks noSelect="1"/>
            </p:cNvSpPr>
            <p:nvPr/>
          </p:nvSpPr>
          <p:spPr bwMode="auto">
            <a:xfrm>
              <a:off x="5511" y="218"/>
              <a:ext cx="877" cy="124"/>
            </a:xfrm>
            <a:custGeom>
              <a:avLst/>
              <a:gdLst>
                <a:gd name="T0" fmla="*/ 183 w 1218"/>
                <a:gd name="T1" fmla="*/ 0 h 172"/>
                <a:gd name="T2" fmla="*/ 61 w 1218"/>
                <a:gd name="T3" fmla="*/ 172 h 172"/>
                <a:gd name="T4" fmla="*/ 46 w 1218"/>
                <a:gd name="T5" fmla="*/ 0 h 172"/>
                <a:gd name="T6" fmla="*/ 93 w 1218"/>
                <a:gd name="T7" fmla="*/ 136 h 172"/>
                <a:gd name="T8" fmla="*/ 256 w 1218"/>
                <a:gd name="T9" fmla="*/ 100 h 172"/>
                <a:gd name="T10" fmla="*/ 329 w 1218"/>
                <a:gd name="T11" fmla="*/ 67 h 172"/>
                <a:gd name="T12" fmla="*/ 256 w 1218"/>
                <a:gd name="T13" fmla="*/ 36 h 172"/>
                <a:gd name="T14" fmla="*/ 356 w 1218"/>
                <a:gd name="T15" fmla="*/ 0 h 172"/>
                <a:gd name="T16" fmla="*/ 213 w 1218"/>
                <a:gd name="T17" fmla="*/ 172 h 172"/>
                <a:gd name="T18" fmla="*/ 360 w 1218"/>
                <a:gd name="T19" fmla="*/ 135 h 172"/>
                <a:gd name="T20" fmla="*/ 256 w 1218"/>
                <a:gd name="T21" fmla="*/ 100 h 172"/>
                <a:gd name="T22" fmla="*/ 559 w 1218"/>
                <a:gd name="T23" fmla="*/ 172 h 172"/>
                <a:gd name="T24" fmla="*/ 475 w 1218"/>
                <a:gd name="T25" fmla="*/ 108 h 172"/>
                <a:gd name="T26" fmla="*/ 442 w 1218"/>
                <a:gd name="T27" fmla="*/ 172 h 172"/>
                <a:gd name="T28" fmla="*/ 399 w 1218"/>
                <a:gd name="T29" fmla="*/ 0 h 172"/>
                <a:gd name="T30" fmla="*/ 557 w 1218"/>
                <a:gd name="T31" fmla="*/ 53 h 172"/>
                <a:gd name="T32" fmla="*/ 512 w 1218"/>
                <a:gd name="T33" fmla="*/ 56 h 172"/>
                <a:gd name="T34" fmla="*/ 442 w 1218"/>
                <a:gd name="T35" fmla="*/ 36 h 172"/>
                <a:gd name="T36" fmla="*/ 491 w 1218"/>
                <a:gd name="T37" fmla="*/ 75 h 172"/>
                <a:gd name="T38" fmla="*/ 766 w 1218"/>
                <a:gd name="T39" fmla="*/ 111 h 172"/>
                <a:gd name="T40" fmla="*/ 735 w 1218"/>
                <a:gd name="T41" fmla="*/ 4 h 172"/>
                <a:gd name="T42" fmla="*/ 657 w 1218"/>
                <a:gd name="T43" fmla="*/ 111 h 172"/>
                <a:gd name="T44" fmla="*/ 627 w 1218"/>
                <a:gd name="T45" fmla="*/ 0 h 172"/>
                <a:gd name="T46" fmla="*/ 628 w 1218"/>
                <a:gd name="T47" fmla="*/ 172 h 172"/>
                <a:gd name="T48" fmla="*/ 709 w 1218"/>
                <a:gd name="T49" fmla="*/ 62 h 172"/>
                <a:gd name="T50" fmla="*/ 741 w 1218"/>
                <a:gd name="T51" fmla="*/ 172 h 172"/>
                <a:gd name="T52" fmla="*/ 842 w 1218"/>
                <a:gd name="T53" fmla="*/ 0 h 172"/>
                <a:gd name="T54" fmla="*/ 766 w 1218"/>
                <a:gd name="T55" fmla="*/ 111 h 172"/>
                <a:gd name="T56" fmla="*/ 989 w 1218"/>
                <a:gd name="T57" fmla="*/ 100 h 172"/>
                <a:gd name="T58" fmla="*/ 916 w 1218"/>
                <a:gd name="T59" fmla="*/ 67 h 172"/>
                <a:gd name="T60" fmla="*/ 1016 w 1218"/>
                <a:gd name="T61" fmla="*/ 36 h 172"/>
                <a:gd name="T62" fmla="*/ 874 w 1218"/>
                <a:gd name="T63" fmla="*/ 0 h 172"/>
                <a:gd name="T64" fmla="*/ 1020 w 1218"/>
                <a:gd name="T65" fmla="*/ 172 h 172"/>
                <a:gd name="T66" fmla="*/ 916 w 1218"/>
                <a:gd name="T67" fmla="*/ 135 h 172"/>
                <a:gd name="T68" fmla="*/ 1171 w 1218"/>
                <a:gd name="T69" fmla="*/ 0 h 172"/>
                <a:gd name="T70" fmla="*/ 1130 w 1218"/>
                <a:gd name="T71" fmla="*/ 67 h 172"/>
                <a:gd name="T72" fmla="*/ 1043 w 1218"/>
                <a:gd name="T73" fmla="*/ 0 h 172"/>
                <a:gd name="T74" fmla="*/ 1109 w 1218"/>
                <a:gd name="T75" fmla="*/ 172 h 172"/>
                <a:gd name="T76" fmla="*/ 1152 w 1218"/>
                <a:gd name="T77" fmla="*/ 105 h 172"/>
                <a:gd name="T78" fmla="*/ 1171 w 1218"/>
                <a:gd name="T79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8" h="172">
                  <a:moveTo>
                    <a:pt x="137" y="0"/>
                  </a:moveTo>
                  <a:cubicBezTo>
                    <a:pt x="183" y="0"/>
                    <a:pt x="183" y="0"/>
                    <a:pt x="183" y="0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61" y="172"/>
                    <a:pt x="61" y="172"/>
                    <a:pt x="61" y="17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91" y="136"/>
                    <a:pt x="91" y="136"/>
                    <a:pt x="91" y="136"/>
                  </a:cubicBezTo>
                  <a:cubicBezTo>
                    <a:pt x="93" y="136"/>
                    <a:pt x="93" y="136"/>
                    <a:pt x="93" y="136"/>
                  </a:cubicBezTo>
                  <a:lnTo>
                    <a:pt x="137" y="0"/>
                  </a:lnTo>
                  <a:close/>
                  <a:moveTo>
                    <a:pt x="256" y="100"/>
                  </a:moveTo>
                  <a:cubicBezTo>
                    <a:pt x="329" y="100"/>
                    <a:pt x="329" y="100"/>
                    <a:pt x="329" y="100"/>
                  </a:cubicBezTo>
                  <a:cubicBezTo>
                    <a:pt x="329" y="67"/>
                    <a:pt x="329" y="67"/>
                    <a:pt x="329" y="67"/>
                  </a:cubicBezTo>
                  <a:cubicBezTo>
                    <a:pt x="256" y="67"/>
                    <a:pt x="256" y="67"/>
                    <a:pt x="256" y="67"/>
                  </a:cubicBezTo>
                  <a:cubicBezTo>
                    <a:pt x="256" y="36"/>
                    <a:pt x="256" y="36"/>
                    <a:pt x="256" y="36"/>
                  </a:cubicBezTo>
                  <a:cubicBezTo>
                    <a:pt x="356" y="36"/>
                    <a:pt x="356" y="36"/>
                    <a:pt x="356" y="36"/>
                  </a:cubicBezTo>
                  <a:cubicBezTo>
                    <a:pt x="356" y="0"/>
                    <a:pt x="356" y="0"/>
                    <a:pt x="356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13" y="172"/>
                    <a:pt x="213" y="172"/>
                    <a:pt x="213" y="172"/>
                  </a:cubicBezTo>
                  <a:cubicBezTo>
                    <a:pt x="360" y="172"/>
                    <a:pt x="360" y="172"/>
                    <a:pt x="360" y="172"/>
                  </a:cubicBezTo>
                  <a:cubicBezTo>
                    <a:pt x="360" y="135"/>
                    <a:pt x="360" y="135"/>
                    <a:pt x="360" y="135"/>
                  </a:cubicBezTo>
                  <a:cubicBezTo>
                    <a:pt x="256" y="135"/>
                    <a:pt x="256" y="135"/>
                    <a:pt x="256" y="135"/>
                  </a:cubicBezTo>
                  <a:lnTo>
                    <a:pt x="256" y="100"/>
                  </a:lnTo>
                  <a:close/>
                  <a:moveTo>
                    <a:pt x="520" y="103"/>
                  </a:moveTo>
                  <a:cubicBezTo>
                    <a:pt x="559" y="172"/>
                    <a:pt x="559" y="172"/>
                    <a:pt x="559" y="172"/>
                  </a:cubicBezTo>
                  <a:cubicBezTo>
                    <a:pt x="512" y="172"/>
                    <a:pt x="512" y="172"/>
                    <a:pt x="512" y="172"/>
                  </a:cubicBezTo>
                  <a:cubicBezTo>
                    <a:pt x="475" y="108"/>
                    <a:pt x="475" y="108"/>
                    <a:pt x="475" y="108"/>
                  </a:cubicBezTo>
                  <a:cubicBezTo>
                    <a:pt x="442" y="108"/>
                    <a:pt x="442" y="108"/>
                    <a:pt x="442" y="108"/>
                  </a:cubicBezTo>
                  <a:cubicBezTo>
                    <a:pt x="442" y="172"/>
                    <a:pt x="442" y="172"/>
                    <a:pt x="442" y="172"/>
                  </a:cubicBezTo>
                  <a:cubicBezTo>
                    <a:pt x="399" y="172"/>
                    <a:pt x="399" y="172"/>
                    <a:pt x="399" y="172"/>
                  </a:cubicBezTo>
                  <a:cubicBezTo>
                    <a:pt x="399" y="0"/>
                    <a:pt x="399" y="0"/>
                    <a:pt x="399" y="0"/>
                  </a:cubicBezTo>
                  <a:cubicBezTo>
                    <a:pt x="501" y="0"/>
                    <a:pt x="501" y="0"/>
                    <a:pt x="501" y="0"/>
                  </a:cubicBezTo>
                  <a:cubicBezTo>
                    <a:pt x="535" y="0"/>
                    <a:pt x="557" y="20"/>
                    <a:pt x="557" y="53"/>
                  </a:cubicBezTo>
                  <a:cubicBezTo>
                    <a:pt x="557" y="77"/>
                    <a:pt x="542" y="97"/>
                    <a:pt x="520" y="103"/>
                  </a:cubicBezTo>
                  <a:close/>
                  <a:moveTo>
                    <a:pt x="512" y="56"/>
                  </a:moveTo>
                  <a:cubicBezTo>
                    <a:pt x="512" y="43"/>
                    <a:pt x="503" y="36"/>
                    <a:pt x="491" y="36"/>
                  </a:cubicBezTo>
                  <a:cubicBezTo>
                    <a:pt x="442" y="36"/>
                    <a:pt x="442" y="36"/>
                    <a:pt x="442" y="36"/>
                  </a:cubicBezTo>
                  <a:cubicBezTo>
                    <a:pt x="442" y="75"/>
                    <a:pt x="442" y="75"/>
                    <a:pt x="442" y="75"/>
                  </a:cubicBezTo>
                  <a:cubicBezTo>
                    <a:pt x="491" y="75"/>
                    <a:pt x="491" y="75"/>
                    <a:pt x="491" y="75"/>
                  </a:cubicBezTo>
                  <a:cubicBezTo>
                    <a:pt x="505" y="75"/>
                    <a:pt x="512" y="67"/>
                    <a:pt x="512" y="56"/>
                  </a:cubicBezTo>
                  <a:close/>
                  <a:moveTo>
                    <a:pt x="766" y="111"/>
                  </a:moveTo>
                  <a:cubicBezTo>
                    <a:pt x="764" y="111"/>
                    <a:pt x="764" y="111"/>
                    <a:pt x="764" y="111"/>
                  </a:cubicBezTo>
                  <a:cubicBezTo>
                    <a:pt x="735" y="4"/>
                    <a:pt x="735" y="4"/>
                    <a:pt x="735" y="4"/>
                  </a:cubicBezTo>
                  <a:cubicBezTo>
                    <a:pt x="687" y="4"/>
                    <a:pt x="687" y="4"/>
                    <a:pt x="687" y="4"/>
                  </a:cubicBezTo>
                  <a:cubicBezTo>
                    <a:pt x="657" y="111"/>
                    <a:pt x="657" y="111"/>
                    <a:pt x="657" y="111"/>
                  </a:cubicBezTo>
                  <a:cubicBezTo>
                    <a:pt x="655" y="111"/>
                    <a:pt x="655" y="111"/>
                    <a:pt x="655" y="111"/>
                  </a:cubicBezTo>
                  <a:cubicBezTo>
                    <a:pt x="627" y="0"/>
                    <a:pt x="627" y="0"/>
                    <a:pt x="627" y="0"/>
                  </a:cubicBezTo>
                  <a:cubicBezTo>
                    <a:pt x="579" y="0"/>
                    <a:pt x="579" y="0"/>
                    <a:pt x="579" y="0"/>
                  </a:cubicBezTo>
                  <a:cubicBezTo>
                    <a:pt x="628" y="172"/>
                    <a:pt x="628" y="172"/>
                    <a:pt x="628" y="172"/>
                  </a:cubicBezTo>
                  <a:cubicBezTo>
                    <a:pt x="679" y="172"/>
                    <a:pt x="679" y="172"/>
                    <a:pt x="679" y="172"/>
                  </a:cubicBezTo>
                  <a:cubicBezTo>
                    <a:pt x="709" y="62"/>
                    <a:pt x="709" y="62"/>
                    <a:pt x="709" y="62"/>
                  </a:cubicBezTo>
                  <a:cubicBezTo>
                    <a:pt x="711" y="62"/>
                    <a:pt x="711" y="62"/>
                    <a:pt x="711" y="62"/>
                  </a:cubicBezTo>
                  <a:cubicBezTo>
                    <a:pt x="741" y="172"/>
                    <a:pt x="741" y="172"/>
                    <a:pt x="741" y="172"/>
                  </a:cubicBezTo>
                  <a:cubicBezTo>
                    <a:pt x="793" y="172"/>
                    <a:pt x="793" y="172"/>
                    <a:pt x="793" y="172"/>
                  </a:cubicBezTo>
                  <a:cubicBezTo>
                    <a:pt x="842" y="0"/>
                    <a:pt x="842" y="0"/>
                    <a:pt x="842" y="0"/>
                  </a:cubicBezTo>
                  <a:cubicBezTo>
                    <a:pt x="794" y="0"/>
                    <a:pt x="794" y="0"/>
                    <a:pt x="794" y="0"/>
                  </a:cubicBezTo>
                  <a:lnTo>
                    <a:pt x="766" y="111"/>
                  </a:lnTo>
                  <a:close/>
                  <a:moveTo>
                    <a:pt x="916" y="100"/>
                  </a:moveTo>
                  <a:cubicBezTo>
                    <a:pt x="989" y="100"/>
                    <a:pt x="989" y="100"/>
                    <a:pt x="989" y="100"/>
                  </a:cubicBezTo>
                  <a:cubicBezTo>
                    <a:pt x="989" y="67"/>
                    <a:pt x="989" y="67"/>
                    <a:pt x="989" y="67"/>
                  </a:cubicBezTo>
                  <a:cubicBezTo>
                    <a:pt x="916" y="67"/>
                    <a:pt x="916" y="67"/>
                    <a:pt x="916" y="67"/>
                  </a:cubicBezTo>
                  <a:cubicBezTo>
                    <a:pt x="916" y="36"/>
                    <a:pt x="916" y="36"/>
                    <a:pt x="916" y="36"/>
                  </a:cubicBezTo>
                  <a:cubicBezTo>
                    <a:pt x="1016" y="36"/>
                    <a:pt x="1016" y="36"/>
                    <a:pt x="1016" y="36"/>
                  </a:cubicBezTo>
                  <a:cubicBezTo>
                    <a:pt x="1016" y="0"/>
                    <a:pt x="1016" y="0"/>
                    <a:pt x="1016" y="0"/>
                  </a:cubicBezTo>
                  <a:cubicBezTo>
                    <a:pt x="874" y="0"/>
                    <a:pt x="874" y="0"/>
                    <a:pt x="874" y="0"/>
                  </a:cubicBezTo>
                  <a:cubicBezTo>
                    <a:pt x="874" y="172"/>
                    <a:pt x="874" y="172"/>
                    <a:pt x="874" y="172"/>
                  </a:cubicBezTo>
                  <a:cubicBezTo>
                    <a:pt x="1020" y="172"/>
                    <a:pt x="1020" y="172"/>
                    <a:pt x="1020" y="172"/>
                  </a:cubicBezTo>
                  <a:cubicBezTo>
                    <a:pt x="1020" y="135"/>
                    <a:pt x="1020" y="135"/>
                    <a:pt x="1020" y="135"/>
                  </a:cubicBezTo>
                  <a:cubicBezTo>
                    <a:pt x="916" y="135"/>
                    <a:pt x="916" y="135"/>
                    <a:pt x="916" y="135"/>
                  </a:cubicBezTo>
                  <a:lnTo>
                    <a:pt x="916" y="100"/>
                  </a:lnTo>
                  <a:close/>
                  <a:moveTo>
                    <a:pt x="1171" y="0"/>
                  </a:moveTo>
                  <a:cubicBezTo>
                    <a:pt x="1132" y="67"/>
                    <a:pt x="1132" y="67"/>
                    <a:pt x="1132" y="67"/>
                  </a:cubicBezTo>
                  <a:cubicBezTo>
                    <a:pt x="1130" y="67"/>
                    <a:pt x="1130" y="67"/>
                    <a:pt x="1130" y="67"/>
                  </a:cubicBezTo>
                  <a:cubicBezTo>
                    <a:pt x="1091" y="0"/>
                    <a:pt x="1091" y="0"/>
                    <a:pt x="1091" y="0"/>
                  </a:cubicBezTo>
                  <a:cubicBezTo>
                    <a:pt x="1043" y="0"/>
                    <a:pt x="1043" y="0"/>
                    <a:pt x="1043" y="0"/>
                  </a:cubicBezTo>
                  <a:cubicBezTo>
                    <a:pt x="1109" y="105"/>
                    <a:pt x="1109" y="105"/>
                    <a:pt x="1109" y="105"/>
                  </a:cubicBezTo>
                  <a:cubicBezTo>
                    <a:pt x="1109" y="172"/>
                    <a:pt x="1109" y="172"/>
                    <a:pt x="1109" y="172"/>
                  </a:cubicBezTo>
                  <a:cubicBezTo>
                    <a:pt x="1152" y="172"/>
                    <a:pt x="1152" y="172"/>
                    <a:pt x="1152" y="172"/>
                  </a:cubicBezTo>
                  <a:cubicBezTo>
                    <a:pt x="1152" y="105"/>
                    <a:pt x="1152" y="105"/>
                    <a:pt x="1152" y="105"/>
                  </a:cubicBezTo>
                  <a:cubicBezTo>
                    <a:pt x="1218" y="0"/>
                    <a:pt x="1218" y="0"/>
                    <a:pt x="1218" y="0"/>
                  </a:cubicBezTo>
                  <a:lnTo>
                    <a:pt x="1171" y="0"/>
                  </a:lnTo>
                  <a:close/>
                </a:path>
              </a:pathLst>
            </a:custGeom>
            <a:solidFill>
              <a:srgbClr val="C49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4051AEE8-AACB-4E38-B4D3-C406C98E9540}"/>
                </a:ext>
              </a:extLst>
            </p:cNvPr>
            <p:cNvSpPr>
              <a:spLocks noSelect="1"/>
            </p:cNvSpPr>
            <p:nvPr/>
          </p:nvSpPr>
          <p:spPr bwMode="auto">
            <a:xfrm>
              <a:off x="6356" y="333"/>
              <a:ext cx="834" cy="135"/>
            </a:xfrm>
            <a:custGeom>
              <a:avLst/>
              <a:gdLst>
                <a:gd name="T0" fmla="*/ 138 w 1159"/>
                <a:gd name="T1" fmla="*/ 0 h 187"/>
                <a:gd name="T2" fmla="*/ 69 w 1159"/>
                <a:gd name="T3" fmla="*/ 187 h 187"/>
                <a:gd name="T4" fmla="*/ 0 w 1159"/>
                <a:gd name="T5" fmla="*/ 99 h 187"/>
                <a:gd name="T6" fmla="*/ 42 w 1159"/>
                <a:gd name="T7" fmla="*/ 123 h 187"/>
                <a:gd name="T8" fmla="*/ 96 w 1159"/>
                <a:gd name="T9" fmla="*/ 123 h 187"/>
                <a:gd name="T10" fmla="*/ 362 w 1159"/>
                <a:gd name="T11" fmla="*/ 97 h 187"/>
                <a:gd name="T12" fmla="*/ 177 w 1159"/>
                <a:gd name="T13" fmla="*/ 97 h 187"/>
                <a:gd name="T14" fmla="*/ 362 w 1159"/>
                <a:gd name="T15" fmla="*/ 97 h 187"/>
                <a:gd name="T16" fmla="*/ 270 w 1159"/>
                <a:gd name="T17" fmla="*/ 48 h 187"/>
                <a:gd name="T18" fmla="*/ 269 w 1159"/>
                <a:gd name="T19" fmla="*/ 147 h 187"/>
                <a:gd name="T20" fmla="*/ 526 w 1159"/>
                <a:gd name="T21" fmla="*/ 130 h 187"/>
                <a:gd name="T22" fmla="*/ 459 w 1159"/>
                <a:gd name="T23" fmla="*/ 11 h 187"/>
                <a:gd name="T24" fmla="*/ 401 w 1159"/>
                <a:gd name="T25" fmla="*/ 183 h 187"/>
                <a:gd name="T26" fmla="*/ 443 w 1159"/>
                <a:gd name="T27" fmla="*/ 67 h 187"/>
                <a:gd name="T28" fmla="*/ 510 w 1159"/>
                <a:gd name="T29" fmla="*/ 183 h 187"/>
                <a:gd name="T30" fmla="*/ 568 w 1159"/>
                <a:gd name="T31" fmla="*/ 11 h 187"/>
                <a:gd name="T32" fmla="*/ 526 w 1159"/>
                <a:gd name="T33" fmla="*/ 130 h 187"/>
                <a:gd name="T34" fmla="*/ 733 w 1159"/>
                <a:gd name="T35" fmla="*/ 11 h 187"/>
                <a:gd name="T36" fmla="*/ 659 w 1159"/>
                <a:gd name="T37" fmla="*/ 11 h 187"/>
                <a:gd name="T38" fmla="*/ 617 w 1159"/>
                <a:gd name="T39" fmla="*/ 183 h 187"/>
                <a:gd name="T40" fmla="*/ 659 w 1159"/>
                <a:gd name="T41" fmla="*/ 136 h 187"/>
                <a:gd name="T42" fmla="*/ 736 w 1159"/>
                <a:gd name="T43" fmla="*/ 183 h 187"/>
                <a:gd name="T44" fmla="*/ 720 w 1159"/>
                <a:gd name="T45" fmla="*/ 81 h 187"/>
                <a:gd name="T46" fmla="*/ 856 w 1159"/>
                <a:gd name="T47" fmla="*/ 111 h 187"/>
                <a:gd name="T48" fmla="*/ 929 w 1159"/>
                <a:gd name="T49" fmla="*/ 78 h 187"/>
                <a:gd name="T50" fmla="*/ 856 w 1159"/>
                <a:gd name="T51" fmla="*/ 48 h 187"/>
                <a:gd name="T52" fmla="*/ 956 w 1159"/>
                <a:gd name="T53" fmla="*/ 11 h 187"/>
                <a:gd name="T54" fmla="*/ 814 w 1159"/>
                <a:gd name="T55" fmla="*/ 183 h 187"/>
                <a:gd name="T56" fmla="*/ 960 w 1159"/>
                <a:gd name="T57" fmla="*/ 147 h 187"/>
                <a:gd name="T58" fmla="*/ 856 w 1159"/>
                <a:gd name="T59" fmla="*/ 111 h 187"/>
                <a:gd name="T60" fmla="*/ 1112 w 1159"/>
                <a:gd name="T61" fmla="*/ 183 h 187"/>
                <a:gd name="T62" fmla="*/ 1042 w 1159"/>
                <a:gd name="T63" fmla="*/ 119 h 187"/>
                <a:gd name="T64" fmla="*/ 1000 w 1159"/>
                <a:gd name="T65" fmla="*/ 183 h 187"/>
                <a:gd name="T66" fmla="*/ 1102 w 1159"/>
                <a:gd name="T67" fmla="*/ 11 h 187"/>
                <a:gd name="T68" fmla="*/ 1120 w 1159"/>
                <a:gd name="T69" fmla="*/ 114 h 187"/>
                <a:gd name="T70" fmla="*/ 1112 w 1159"/>
                <a:gd name="T71" fmla="*/ 67 h 187"/>
                <a:gd name="T72" fmla="*/ 1042 w 1159"/>
                <a:gd name="T73" fmla="*/ 47 h 187"/>
                <a:gd name="T74" fmla="*/ 1091 w 1159"/>
                <a:gd name="T75" fmla="*/ 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59" h="187">
                  <a:moveTo>
                    <a:pt x="96" y="0"/>
                  </a:moveTo>
                  <a:cubicBezTo>
                    <a:pt x="138" y="0"/>
                    <a:pt x="138" y="0"/>
                    <a:pt x="138" y="0"/>
                  </a:cubicBezTo>
                  <a:cubicBezTo>
                    <a:pt x="138" y="127"/>
                    <a:pt x="138" y="127"/>
                    <a:pt x="138" y="127"/>
                  </a:cubicBezTo>
                  <a:cubicBezTo>
                    <a:pt x="138" y="164"/>
                    <a:pt x="114" y="187"/>
                    <a:pt x="69" y="187"/>
                  </a:cubicBezTo>
                  <a:cubicBezTo>
                    <a:pt x="26" y="187"/>
                    <a:pt x="0" y="165"/>
                    <a:pt x="0" y="127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123"/>
                    <a:pt x="42" y="123"/>
                    <a:pt x="42" y="123"/>
                  </a:cubicBezTo>
                  <a:cubicBezTo>
                    <a:pt x="42" y="139"/>
                    <a:pt x="52" y="148"/>
                    <a:pt x="69" y="148"/>
                  </a:cubicBezTo>
                  <a:cubicBezTo>
                    <a:pt x="86" y="148"/>
                    <a:pt x="96" y="139"/>
                    <a:pt x="96" y="123"/>
                  </a:cubicBezTo>
                  <a:lnTo>
                    <a:pt x="96" y="0"/>
                  </a:lnTo>
                  <a:close/>
                  <a:moveTo>
                    <a:pt x="362" y="97"/>
                  </a:moveTo>
                  <a:cubicBezTo>
                    <a:pt x="362" y="151"/>
                    <a:pt x="324" y="186"/>
                    <a:pt x="269" y="186"/>
                  </a:cubicBezTo>
                  <a:cubicBezTo>
                    <a:pt x="214" y="186"/>
                    <a:pt x="177" y="150"/>
                    <a:pt x="177" y="97"/>
                  </a:cubicBezTo>
                  <a:cubicBezTo>
                    <a:pt x="177" y="44"/>
                    <a:pt x="214" y="8"/>
                    <a:pt x="269" y="8"/>
                  </a:cubicBezTo>
                  <a:cubicBezTo>
                    <a:pt x="325" y="8"/>
                    <a:pt x="362" y="44"/>
                    <a:pt x="362" y="97"/>
                  </a:cubicBezTo>
                  <a:close/>
                  <a:moveTo>
                    <a:pt x="317" y="97"/>
                  </a:moveTo>
                  <a:cubicBezTo>
                    <a:pt x="317" y="67"/>
                    <a:pt x="298" y="48"/>
                    <a:pt x="270" y="48"/>
                  </a:cubicBezTo>
                  <a:cubicBezTo>
                    <a:pt x="241" y="48"/>
                    <a:pt x="221" y="67"/>
                    <a:pt x="221" y="97"/>
                  </a:cubicBezTo>
                  <a:cubicBezTo>
                    <a:pt x="221" y="127"/>
                    <a:pt x="241" y="147"/>
                    <a:pt x="269" y="147"/>
                  </a:cubicBezTo>
                  <a:cubicBezTo>
                    <a:pt x="298" y="147"/>
                    <a:pt x="317" y="127"/>
                    <a:pt x="317" y="97"/>
                  </a:cubicBezTo>
                  <a:close/>
                  <a:moveTo>
                    <a:pt x="526" y="130"/>
                  </a:moveTo>
                  <a:cubicBezTo>
                    <a:pt x="524" y="130"/>
                    <a:pt x="524" y="130"/>
                    <a:pt x="524" y="130"/>
                  </a:cubicBezTo>
                  <a:cubicBezTo>
                    <a:pt x="459" y="11"/>
                    <a:pt x="459" y="11"/>
                    <a:pt x="459" y="11"/>
                  </a:cubicBezTo>
                  <a:cubicBezTo>
                    <a:pt x="401" y="11"/>
                    <a:pt x="401" y="11"/>
                    <a:pt x="401" y="11"/>
                  </a:cubicBezTo>
                  <a:cubicBezTo>
                    <a:pt x="401" y="183"/>
                    <a:pt x="401" y="183"/>
                    <a:pt x="401" y="183"/>
                  </a:cubicBezTo>
                  <a:cubicBezTo>
                    <a:pt x="443" y="183"/>
                    <a:pt x="443" y="183"/>
                    <a:pt x="443" y="183"/>
                  </a:cubicBezTo>
                  <a:cubicBezTo>
                    <a:pt x="443" y="67"/>
                    <a:pt x="443" y="67"/>
                    <a:pt x="443" y="67"/>
                  </a:cubicBezTo>
                  <a:cubicBezTo>
                    <a:pt x="445" y="67"/>
                    <a:pt x="445" y="67"/>
                    <a:pt x="445" y="67"/>
                  </a:cubicBezTo>
                  <a:cubicBezTo>
                    <a:pt x="510" y="183"/>
                    <a:pt x="510" y="183"/>
                    <a:pt x="510" y="183"/>
                  </a:cubicBezTo>
                  <a:cubicBezTo>
                    <a:pt x="568" y="183"/>
                    <a:pt x="568" y="183"/>
                    <a:pt x="568" y="183"/>
                  </a:cubicBezTo>
                  <a:cubicBezTo>
                    <a:pt x="568" y="11"/>
                    <a:pt x="568" y="11"/>
                    <a:pt x="568" y="11"/>
                  </a:cubicBezTo>
                  <a:cubicBezTo>
                    <a:pt x="526" y="11"/>
                    <a:pt x="526" y="11"/>
                    <a:pt x="526" y="11"/>
                  </a:cubicBezTo>
                  <a:lnTo>
                    <a:pt x="526" y="130"/>
                  </a:lnTo>
                  <a:close/>
                  <a:moveTo>
                    <a:pt x="784" y="11"/>
                  </a:moveTo>
                  <a:cubicBezTo>
                    <a:pt x="733" y="11"/>
                    <a:pt x="733" y="11"/>
                    <a:pt x="733" y="11"/>
                  </a:cubicBezTo>
                  <a:cubicBezTo>
                    <a:pt x="659" y="90"/>
                    <a:pt x="659" y="90"/>
                    <a:pt x="659" y="90"/>
                  </a:cubicBezTo>
                  <a:cubicBezTo>
                    <a:pt x="659" y="11"/>
                    <a:pt x="659" y="11"/>
                    <a:pt x="659" y="11"/>
                  </a:cubicBezTo>
                  <a:cubicBezTo>
                    <a:pt x="617" y="11"/>
                    <a:pt x="617" y="11"/>
                    <a:pt x="617" y="11"/>
                  </a:cubicBezTo>
                  <a:cubicBezTo>
                    <a:pt x="617" y="183"/>
                    <a:pt x="617" y="183"/>
                    <a:pt x="617" y="183"/>
                  </a:cubicBezTo>
                  <a:cubicBezTo>
                    <a:pt x="659" y="183"/>
                    <a:pt x="659" y="183"/>
                    <a:pt x="659" y="183"/>
                  </a:cubicBezTo>
                  <a:cubicBezTo>
                    <a:pt x="659" y="136"/>
                    <a:pt x="659" y="136"/>
                    <a:pt x="659" y="136"/>
                  </a:cubicBezTo>
                  <a:cubicBezTo>
                    <a:pt x="685" y="107"/>
                    <a:pt x="685" y="107"/>
                    <a:pt x="685" y="107"/>
                  </a:cubicBezTo>
                  <a:cubicBezTo>
                    <a:pt x="736" y="183"/>
                    <a:pt x="736" y="183"/>
                    <a:pt x="736" y="183"/>
                  </a:cubicBezTo>
                  <a:cubicBezTo>
                    <a:pt x="786" y="183"/>
                    <a:pt x="786" y="183"/>
                    <a:pt x="786" y="183"/>
                  </a:cubicBezTo>
                  <a:cubicBezTo>
                    <a:pt x="720" y="81"/>
                    <a:pt x="720" y="81"/>
                    <a:pt x="720" y="81"/>
                  </a:cubicBezTo>
                  <a:lnTo>
                    <a:pt x="784" y="11"/>
                  </a:lnTo>
                  <a:close/>
                  <a:moveTo>
                    <a:pt x="856" y="111"/>
                  </a:moveTo>
                  <a:cubicBezTo>
                    <a:pt x="929" y="111"/>
                    <a:pt x="929" y="111"/>
                    <a:pt x="929" y="111"/>
                  </a:cubicBezTo>
                  <a:cubicBezTo>
                    <a:pt x="929" y="78"/>
                    <a:pt x="929" y="78"/>
                    <a:pt x="929" y="78"/>
                  </a:cubicBezTo>
                  <a:cubicBezTo>
                    <a:pt x="856" y="78"/>
                    <a:pt x="856" y="78"/>
                    <a:pt x="856" y="78"/>
                  </a:cubicBezTo>
                  <a:cubicBezTo>
                    <a:pt x="856" y="48"/>
                    <a:pt x="856" y="48"/>
                    <a:pt x="856" y="48"/>
                  </a:cubicBezTo>
                  <a:cubicBezTo>
                    <a:pt x="956" y="48"/>
                    <a:pt x="956" y="48"/>
                    <a:pt x="956" y="48"/>
                  </a:cubicBezTo>
                  <a:cubicBezTo>
                    <a:pt x="956" y="11"/>
                    <a:pt x="956" y="11"/>
                    <a:pt x="956" y="11"/>
                  </a:cubicBezTo>
                  <a:cubicBezTo>
                    <a:pt x="814" y="11"/>
                    <a:pt x="814" y="11"/>
                    <a:pt x="814" y="11"/>
                  </a:cubicBezTo>
                  <a:cubicBezTo>
                    <a:pt x="814" y="183"/>
                    <a:pt x="814" y="183"/>
                    <a:pt x="814" y="183"/>
                  </a:cubicBezTo>
                  <a:cubicBezTo>
                    <a:pt x="960" y="183"/>
                    <a:pt x="960" y="183"/>
                    <a:pt x="960" y="183"/>
                  </a:cubicBezTo>
                  <a:cubicBezTo>
                    <a:pt x="960" y="147"/>
                    <a:pt x="960" y="147"/>
                    <a:pt x="960" y="147"/>
                  </a:cubicBezTo>
                  <a:cubicBezTo>
                    <a:pt x="856" y="147"/>
                    <a:pt x="856" y="147"/>
                    <a:pt x="856" y="147"/>
                  </a:cubicBezTo>
                  <a:lnTo>
                    <a:pt x="856" y="111"/>
                  </a:lnTo>
                  <a:close/>
                  <a:moveTo>
                    <a:pt x="1159" y="183"/>
                  </a:moveTo>
                  <a:cubicBezTo>
                    <a:pt x="1112" y="183"/>
                    <a:pt x="1112" y="183"/>
                    <a:pt x="1112" y="183"/>
                  </a:cubicBezTo>
                  <a:cubicBezTo>
                    <a:pt x="1075" y="119"/>
                    <a:pt x="1075" y="119"/>
                    <a:pt x="1075" y="119"/>
                  </a:cubicBezTo>
                  <a:cubicBezTo>
                    <a:pt x="1042" y="119"/>
                    <a:pt x="1042" y="119"/>
                    <a:pt x="1042" y="119"/>
                  </a:cubicBezTo>
                  <a:cubicBezTo>
                    <a:pt x="1042" y="183"/>
                    <a:pt x="1042" y="183"/>
                    <a:pt x="1042" y="183"/>
                  </a:cubicBezTo>
                  <a:cubicBezTo>
                    <a:pt x="1000" y="183"/>
                    <a:pt x="1000" y="183"/>
                    <a:pt x="1000" y="183"/>
                  </a:cubicBezTo>
                  <a:cubicBezTo>
                    <a:pt x="1000" y="11"/>
                    <a:pt x="1000" y="11"/>
                    <a:pt x="1000" y="11"/>
                  </a:cubicBezTo>
                  <a:cubicBezTo>
                    <a:pt x="1102" y="11"/>
                    <a:pt x="1102" y="11"/>
                    <a:pt x="1102" y="11"/>
                  </a:cubicBezTo>
                  <a:cubicBezTo>
                    <a:pt x="1135" y="11"/>
                    <a:pt x="1157" y="31"/>
                    <a:pt x="1157" y="64"/>
                  </a:cubicBezTo>
                  <a:cubicBezTo>
                    <a:pt x="1157" y="89"/>
                    <a:pt x="1142" y="108"/>
                    <a:pt x="1120" y="114"/>
                  </a:cubicBezTo>
                  <a:lnTo>
                    <a:pt x="1159" y="183"/>
                  </a:lnTo>
                  <a:close/>
                  <a:moveTo>
                    <a:pt x="1112" y="67"/>
                  </a:moveTo>
                  <a:cubicBezTo>
                    <a:pt x="1112" y="55"/>
                    <a:pt x="1104" y="47"/>
                    <a:pt x="1091" y="47"/>
                  </a:cubicBezTo>
                  <a:cubicBezTo>
                    <a:pt x="1042" y="47"/>
                    <a:pt x="1042" y="47"/>
                    <a:pt x="1042" y="47"/>
                  </a:cubicBezTo>
                  <a:cubicBezTo>
                    <a:pt x="1042" y="86"/>
                    <a:pt x="1042" y="86"/>
                    <a:pt x="1042" y="86"/>
                  </a:cubicBezTo>
                  <a:cubicBezTo>
                    <a:pt x="1091" y="86"/>
                    <a:pt x="1091" y="86"/>
                    <a:pt x="1091" y="86"/>
                  </a:cubicBezTo>
                  <a:cubicBezTo>
                    <a:pt x="1105" y="86"/>
                    <a:pt x="1112" y="78"/>
                    <a:pt x="1112" y="67"/>
                  </a:cubicBezTo>
                  <a:close/>
                </a:path>
              </a:pathLst>
            </a:custGeom>
            <a:solidFill>
              <a:srgbClr val="C49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7" name="Rectangle 24">
              <a:extLst>
                <a:ext uri="{FF2B5EF4-FFF2-40B4-BE49-F238E27FC236}">
                  <a16:creationId xmlns:a16="http://schemas.microsoft.com/office/drawing/2014/main" id="{E1B54A79-1888-4248-BC9C-DB1B9C2B4C17}"/>
                </a:ext>
              </a:extLst>
            </p:cNvPr>
            <p:cNvSpPr>
              <a:spLocks noSelect="1" noChangeArrowheads="1"/>
            </p:cNvSpPr>
            <p:nvPr/>
          </p:nvSpPr>
          <p:spPr bwMode="auto">
            <a:xfrm>
              <a:off x="6381" y="315"/>
              <a:ext cx="75" cy="27"/>
            </a:xfrm>
            <a:prstGeom prst="rect">
              <a:avLst/>
            </a:prstGeom>
            <a:solidFill>
              <a:srgbClr val="423C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5" name="Titel 4"/>
          <p:cNvSpPr>
            <a:spLocks noGrp="1" noSelect="1"/>
          </p:cNvSpPr>
          <p:nvPr>
            <p:ph type="title" hasCustomPrompt="1"/>
          </p:nvPr>
        </p:nvSpPr>
        <p:spPr>
          <a:xfrm>
            <a:off x="1793046" y="2740928"/>
            <a:ext cx="9000000" cy="1398313"/>
          </a:xfrm>
        </p:spPr>
        <p:txBody>
          <a:bodyPr/>
          <a:lstStyle>
            <a:lvl1pPr>
              <a:defRPr sz="42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3" name="Ondertitel 2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1793160" y="4700715"/>
            <a:ext cx="9000000" cy="1032541"/>
          </a:xfrm>
        </p:spPr>
        <p:txBody>
          <a:bodyPr/>
          <a:lstStyle>
            <a:lvl1pPr marL="0" indent="0" algn="l">
              <a:buNone/>
              <a:defRPr sz="1900" spc="20" baseline="0">
                <a:solidFill>
                  <a:schemeClr val="tx1"/>
                </a:solidFill>
                <a:latin typeface="+mj-lt"/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[Subtitel]</a:t>
            </a:r>
          </a:p>
        </p:txBody>
      </p:sp>
      <p:sp>
        <p:nvSpPr>
          <p:cNvPr id="10" name="Auteur (JU-Free)"/>
          <p:cNvSpPr>
            <a:spLocks noGrp="1"/>
          </p:cNvSpPr>
          <p:nvPr>
            <p:ph type="body" sz="quarter" idx="10" hasCustomPrompt="1"/>
          </p:nvPr>
        </p:nvSpPr>
        <p:spPr>
          <a:xfrm>
            <a:off x="1793160" y="1555200"/>
            <a:ext cx="8999538" cy="61118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500" b="0" spc="20" baseline="0">
                <a:solidFill>
                  <a:schemeClr val="bg1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500" b="0" i="0" u="none" spc="20" baseline="0">
                <a:solidFill>
                  <a:schemeClr val="bg1">
                    <a:lumMod val="100000"/>
                  </a:schemeClr>
                </a:solidFill>
                <a:latin typeface="Zilla slab light" panose="02040502050405020303" pitchFamily="18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500" b="0" i="0" u="none" spc="20" baseline="0">
                <a:solidFill>
                  <a:schemeClr val="bg1">
                    <a:lumMod val="100000"/>
                  </a:schemeClr>
                </a:solidFill>
                <a:latin typeface="Zilla slab light" panose="02040502050405020303" pitchFamily="18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500" b="0" i="0" u="none" spc="20" baseline="0">
                <a:solidFill>
                  <a:schemeClr val="bg1">
                    <a:lumMod val="100000"/>
                  </a:schemeClr>
                </a:solidFill>
                <a:latin typeface="Zilla slab light" panose="02040502050405020303" pitchFamily="18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500" b="0" i="0" u="none" spc="20" baseline="0">
                <a:solidFill>
                  <a:schemeClr val="bg1">
                    <a:lumMod val="100000"/>
                  </a:schemeClr>
                </a:solidFill>
                <a:latin typeface="Zilla slab light" panose="02040502050405020303" pitchFamily="18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500" b="0" i="0" u="none" spc="20" baseline="0">
                <a:solidFill>
                  <a:schemeClr val="bg1">
                    <a:lumMod val="100000"/>
                  </a:schemeClr>
                </a:solidFill>
                <a:latin typeface="Zilla slab light" panose="02040502050405020303" pitchFamily="18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500" b="0" i="0" u="none" spc="20" baseline="0">
                <a:solidFill>
                  <a:schemeClr val="bg1">
                    <a:lumMod val="100000"/>
                  </a:schemeClr>
                </a:solidFill>
                <a:latin typeface="Zilla slab light" panose="02040502050405020303" pitchFamily="18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500" b="0" i="0" u="none" spc="20" baseline="0">
                <a:solidFill>
                  <a:schemeClr val="bg1">
                    <a:lumMod val="100000"/>
                  </a:schemeClr>
                </a:solidFill>
                <a:latin typeface="Zilla slab light" panose="02040502050405020303" pitchFamily="18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500" b="0" i="0" u="none" spc="20" baseline="0">
                <a:solidFill>
                  <a:schemeClr val="bg1">
                    <a:lumMod val="100000"/>
                  </a:schemeClr>
                </a:solidFill>
                <a:latin typeface="Zilla slab light" panose="02040502050405020303" pitchFamily="18" charset="0"/>
              </a:defRPr>
            </a:lvl9pPr>
          </a:lstStyle>
          <a:p>
            <a:pPr lvl="0"/>
            <a:r>
              <a:rPr lang="nl-NL"/>
              <a:t>[Naam auteur]</a:t>
            </a:r>
          </a:p>
          <a:p>
            <a:pPr lvl="0"/>
            <a:r>
              <a:rPr lang="nl-NL"/>
              <a:t>JU-LEVEL1=</a:t>
            </a:r>
            <a:endParaRPr lang="nl-NL" dirty="0"/>
          </a:p>
        </p:txBody>
      </p:sp>
      <p:sp>
        <p:nvSpPr>
          <p:cNvPr id="28" name="Plaats, datum (JU-Free)">
            <a:extLst>
              <a:ext uri="{FF2B5EF4-FFF2-40B4-BE49-F238E27FC236}">
                <a16:creationId xmlns:a16="http://schemas.microsoft.com/office/drawing/2014/main" id="{39E5488A-871B-492D-8CCF-8D6F92FE4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81173" y="6426379"/>
            <a:ext cx="3243500" cy="225425"/>
          </a:xfr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1200" b="0" spc="20" baseline="0">
                <a:solidFill>
                  <a:schemeClr val="tx1"/>
                </a:solidFill>
              </a:defRPr>
            </a:lvl1pPr>
            <a:lvl2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spc="20" baseline="0">
                <a:solidFill>
                  <a:schemeClr val="tx1">
                    <a:lumMod val="100000"/>
                  </a:schemeClr>
                </a:solidFill>
                <a:latin typeface="Zilla slab light" panose="02040502050405020303" pitchFamily="18" charset="0"/>
              </a:defRPr>
            </a:lvl2pPr>
            <a:lvl3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spc="20" baseline="0">
                <a:solidFill>
                  <a:schemeClr val="tx1">
                    <a:lumMod val="100000"/>
                  </a:schemeClr>
                </a:solidFill>
                <a:latin typeface="Zilla slab light" panose="02040502050405020303" pitchFamily="18" charset="0"/>
              </a:defRPr>
            </a:lvl3pPr>
            <a:lvl4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spc="20" baseline="0">
                <a:solidFill>
                  <a:schemeClr val="tx1">
                    <a:lumMod val="100000"/>
                  </a:schemeClr>
                </a:solidFill>
                <a:latin typeface="Zilla slab light" panose="02040502050405020303" pitchFamily="18" charset="0"/>
              </a:defRPr>
            </a:lvl4pPr>
            <a:lvl5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spc="20" baseline="0">
                <a:solidFill>
                  <a:schemeClr val="tx1">
                    <a:lumMod val="100000"/>
                  </a:schemeClr>
                </a:solidFill>
                <a:latin typeface="Zilla slab light" panose="02040502050405020303" pitchFamily="18" charset="0"/>
              </a:defRPr>
            </a:lvl5pPr>
            <a:lvl6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spc="20" baseline="0">
                <a:solidFill>
                  <a:schemeClr val="tx1">
                    <a:lumMod val="100000"/>
                  </a:schemeClr>
                </a:solidFill>
                <a:latin typeface="Zilla slab light" panose="02040502050405020303" pitchFamily="18" charset="0"/>
              </a:defRPr>
            </a:lvl6pPr>
            <a:lvl7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spc="20" baseline="0">
                <a:solidFill>
                  <a:schemeClr val="tx1">
                    <a:lumMod val="100000"/>
                  </a:schemeClr>
                </a:solidFill>
                <a:latin typeface="Zilla slab light" panose="02040502050405020303" pitchFamily="18" charset="0"/>
              </a:defRPr>
            </a:lvl7pPr>
            <a:lvl8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spc="20" baseline="0">
                <a:solidFill>
                  <a:schemeClr val="tx1">
                    <a:lumMod val="100000"/>
                  </a:schemeClr>
                </a:solidFill>
                <a:latin typeface="Zilla slab light" panose="02040502050405020303" pitchFamily="18" charset="0"/>
              </a:defRPr>
            </a:lvl8pPr>
            <a:lvl9pPr marL="0"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spc="20" baseline="0">
                <a:solidFill>
                  <a:schemeClr val="tx1">
                    <a:lumMod val="100000"/>
                  </a:schemeClr>
                </a:solidFill>
                <a:latin typeface="Zilla slab light" panose="02040502050405020303" pitchFamily="18" charset="0"/>
              </a:defRPr>
            </a:lvl9pPr>
          </a:lstStyle>
          <a:p>
            <a:pPr lvl="0"/>
            <a:r>
              <a:rPr lang="nl-NL" noProof="0" dirty="0"/>
              <a:t>[Plaats, datum]</a:t>
            </a:r>
          </a:p>
          <a:p>
            <a:pPr lvl="0"/>
            <a:r>
              <a:rPr lang="nl-NL" noProof="0" dirty="0"/>
              <a:t>JU-LEVEL1=</a:t>
            </a:r>
          </a:p>
        </p:txBody>
      </p:sp>
    </p:spTree>
    <p:extLst>
      <p:ext uri="{BB962C8B-B14F-4D97-AF65-F5344CB8AC3E}">
        <p14:creationId xmlns:p14="http://schemas.microsoft.com/office/powerpoint/2010/main" val="835253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848FF5-8126-A546-A9BB-E43D19F40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DE6DE9C-0C8F-F24B-B7F4-2E1335468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E3A725-3137-B44A-8889-AF312FAB6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299A-F683-F548-A006-BC1D362C3D4E}" type="datetimeFigureOut">
              <a:rPr lang="nl-NL" smtClean="0"/>
              <a:t>8-8-2022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D88D9FE-6352-8647-91DC-777867AF2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C275B40-385A-FC44-83EF-7B02ECC3D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5A8C6-078D-3042-983F-AFEB3D49EB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2349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C4E1BE-062E-164D-806B-697657156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624BA5-F2F7-B34A-A687-3711AEBC3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245FAEF-E6DA-784D-8AF3-111518E2B6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83EA341-ADFE-434F-83EC-2297DE65F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299A-F683-F548-A006-BC1D362C3D4E}" type="datetimeFigureOut">
              <a:rPr lang="nl-NL" smtClean="0"/>
              <a:t>8-8-2022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37748A2-42F6-3E4E-BC07-4DE2257DC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3D47C63-1107-B749-974D-A87B3E22B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5A8C6-078D-3042-983F-AFEB3D49EB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7760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F64891-CB51-E54A-900E-2F8265122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681E145-0CBE-384C-8CBE-54789C070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044250C-FC5B-184D-A539-37F7936927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AC2B4FD-7D02-664D-ADD6-00A62ECEE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1116060-84AB-3E48-8C58-69CD4F7288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756874C-2E37-134D-99E9-402E03F90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299A-F683-F548-A006-BC1D362C3D4E}" type="datetimeFigureOut">
              <a:rPr lang="nl-NL" smtClean="0"/>
              <a:t>8-8-2022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04C6130-385E-524C-A686-E5754A367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A35B2BF-67EB-7B44-A008-A940D95E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5A8C6-078D-3042-983F-AFEB3D49EB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0734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23A754-8A92-2B43-BE9D-2F21BE65D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5F78E36-AD2E-1E4F-A9D0-0895FE123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299A-F683-F548-A006-BC1D362C3D4E}" type="datetimeFigureOut">
              <a:rPr lang="nl-NL" smtClean="0"/>
              <a:t>8-8-2022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D5180AF-8D76-8649-BB3E-9A9549EEC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474B6E4-791F-4144-BD6A-44BED5C2C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5A8C6-078D-3042-983F-AFEB3D49EB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8300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AB86F71-6C8C-2C48-BD06-27DBAAF71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299A-F683-F548-A006-BC1D362C3D4E}" type="datetimeFigureOut">
              <a:rPr lang="nl-NL" smtClean="0"/>
              <a:t>8-8-2022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DE678AB-074E-A74F-B4EA-55EEF2F50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CBD1AC-31CB-B94E-BCFE-9607C498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5A8C6-078D-3042-983F-AFEB3D49EB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6034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20C92B-60F0-6147-8EC5-A5EB6DA62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067279-F496-1243-ACB2-9EE55CAB1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1D4A9A6-CDDC-F943-B575-2433796C6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1A2454E-A000-5441-A917-91F9A5F08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299A-F683-F548-A006-BC1D362C3D4E}" type="datetimeFigureOut">
              <a:rPr lang="nl-NL" smtClean="0"/>
              <a:t>8-8-2022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B778C54-A13B-164A-AB3F-F5A03EA7D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46C553B-45DA-1746-AC99-D3AF4117A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5A8C6-078D-3042-983F-AFEB3D49EB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5861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0F9EB-6DE2-274C-A9E9-B5BD36C6D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C056419-8F35-F24B-BF65-6ED3410CBC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FC830B5-B809-7144-9890-77D29FC92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4A810D7-8321-444F-8CD0-506045358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299A-F683-F548-A006-BC1D362C3D4E}" type="datetimeFigureOut">
              <a:rPr lang="nl-NL" smtClean="0"/>
              <a:t>8-8-2022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3EC88DA-F6C1-A449-8925-D7AD2F2A2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90CA93B-8D0D-3544-ABA7-479CE2041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5A8C6-078D-3042-983F-AFEB3D49EB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6442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A0400E-1AF9-D14C-9055-8B8360786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394724A-DAA6-6D4B-9CC2-166C54E1A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9A3147-CE54-804C-9120-9FE33303F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299A-F683-F548-A006-BC1D362C3D4E}" type="datetimeFigureOut">
              <a:rPr lang="nl-NL" smtClean="0"/>
              <a:t>8-8-2022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0DCD010-30F9-9E44-92D2-5B97AF147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26F339-F160-EB47-8FC1-603A6BB24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5A8C6-078D-3042-983F-AFEB3D49EB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3160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E6D4924-5129-D14E-A49C-4F39944A8A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7BC9F1A-EC79-6547-AD32-DFB460B0E4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AF59783-F0E1-3E49-A1AA-C7ADCAF42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299A-F683-F548-A006-BC1D362C3D4E}" type="datetimeFigureOut">
              <a:rPr lang="nl-NL" smtClean="0"/>
              <a:t>8-8-2022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24A1C7B-852D-D64C-85E3-B72C73AC5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FE17B1B-6FA5-CB4E-85A4-F0D7A41E5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5A8C6-078D-3042-983F-AFEB3D49EB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7289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 baseline="0"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volg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>
          <a:xfrm>
            <a:off x="1800000" y="908720"/>
            <a:ext cx="9630000" cy="488651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</p:spTree>
    <p:extLst>
      <p:ext uri="{BB962C8B-B14F-4D97-AF65-F5344CB8AC3E}">
        <p14:creationId xmlns:p14="http://schemas.microsoft.com/office/powerpoint/2010/main" val="3704805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 noSelect="1"/>
          </p:cNvSpPr>
          <p:nvPr>
            <p:ph type="body" sz="quarter" idx="10" hasCustomPrompt="1"/>
          </p:nvPr>
        </p:nvSpPr>
        <p:spPr>
          <a:xfrm>
            <a:off x="1800000" y="910035"/>
            <a:ext cx="4620036" cy="4885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7" name="Rechthoek 6"/>
          <p:cNvSpPr>
            <a:spLocks noSelect="1"/>
          </p:cNvSpPr>
          <p:nvPr userDrawn="1"/>
        </p:nvSpPr>
        <p:spPr>
          <a:xfrm>
            <a:off x="6852084" y="1063032"/>
            <a:ext cx="4572000" cy="3178800"/>
          </a:xfrm>
          <a:prstGeom prst="rect">
            <a:avLst/>
          </a:prstGeom>
          <a:solidFill>
            <a:srgbClr val="C4904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afbeelding 8"/>
          <p:cNvSpPr>
            <a:spLocks noGrp="1" noSelect="1"/>
          </p:cNvSpPr>
          <p:nvPr>
            <p:ph type="pic" sz="quarter" idx="11" hasCustomPrompt="1"/>
          </p:nvPr>
        </p:nvSpPr>
        <p:spPr>
          <a:xfrm>
            <a:off x="6853625" y="1062000"/>
            <a:ext cx="4572000" cy="30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[Klik op het pictogram om een afbeelding in te voegen]</a:t>
            </a:r>
          </a:p>
        </p:txBody>
      </p:sp>
    </p:spTree>
    <p:extLst>
      <p:ext uri="{BB962C8B-B14F-4D97-AF65-F5344CB8AC3E}">
        <p14:creationId xmlns:p14="http://schemas.microsoft.com/office/powerpoint/2010/main" val="2900635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 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L 8"/>
          <p:cNvSpPr>
            <a:spLocks noGrp="1" noSelect="1"/>
          </p:cNvSpPr>
          <p:nvPr>
            <p:ph sz="quarter" idx="13" hasCustomPrompt="1"/>
          </p:nvPr>
        </p:nvSpPr>
        <p:spPr bwMode="gray">
          <a:xfrm>
            <a:off x="1800000" y="2016000"/>
            <a:ext cx="4680000" cy="378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11" name="Tijdelijke aanduiding voor inhoud R 10"/>
          <p:cNvSpPr>
            <a:spLocks noGrp="1" noSelect="1"/>
          </p:cNvSpPr>
          <p:nvPr>
            <p:ph sz="quarter" idx="14" hasCustomPrompt="1"/>
          </p:nvPr>
        </p:nvSpPr>
        <p:spPr bwMode="gray">
          <a:xfrm>
            <a:off x="6751943" y="2016000"/>
            <a:ext cx="4680000" cy="378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D77217-5FF3-4A2F-8A4E-224932567B3C}"/>
              </a:ext>
            </a:extLst>
          </p:cNvPr>
          <p:cNvSpPr>
            <a:spLocks noGrp="1" noSelect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[Titel]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F74B42C-C7DE-48DE-90DC-A01D0F4F9B86}"/>
              </a:ext>
            </a:extLst>
          </p:cNvPr>
          <p:cNvSpPr>
            <a:spLocks noGrp="1" noSelect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[Titel]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A53D9F-BD99-4C41-8467-D4E58D31AA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533387E-AF57-1342-93B0-403D370C07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B3955D8-5FA9-EE43-9A35-CDFD51419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299A-F683-F548-A006-BC1D362C3D4E}" type="datetimeFigureOut">
              <a:rPr lang="nl-NL" smtClean="0"/>
              <a:t>8-8-2022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643C949-06A3-A040-A43D-124E665DF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58B30E-A3BE-F54B-A4A5-97F09A52C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5A8C6-078D-3042-983F-AFEB3D49EB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316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E99EB6-D029-3F44-9FC7-0DDA715F5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5AFC07-AC3C-4440-86B2-76976E082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2C4C2B-4780-4F40-AF1C-73910655E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299A-F683-F548-A006-BC1D362C3D4E}" type="datetimeFigureOut">
              <a:rPr lang="nl-NL" smtClean="0"/>
              <a:t>8-8-2022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0C30F7C-DBED-3241-8504-A799EA1C2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32E2B8-8A8F-BE44-AFF1-913C3E009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5A8C6-078D-3042-983F-AFEB3D49EB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1054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>
            <a:extLst>
              <a:ext uri="{FF2B5EF4-FFF2-40B4-BE49-F238E27FC236}">
                <a16:creationId xmlns:a16="http://schemas.microsoft.com/office/drawing/2014/main" id="{3823B92D-105F-4C43-AD88-4CA6050C9EC7}"/>
              </a:ext>
            </a:extLst>
          </p:cNvPr>
          <p:cNvGrpSpPr>
            <a:grpSpLocks noSelect="1" noChangeAspect="1"/>
          </p:cNvGrpSpPr>
          <p:nvPr userDrawn="1"/>
        </p:nvGrpSpPr>
        <p:grpSpPr bwMode="auto">
          <a:xfrm>
            <a:off x="725488" y="0"/>
            <a:ext cx="10704513" cy="6858000"/>
            <a:chOff x="457" y="0"/>
            <a:chExt cx="6743" cy="4320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D121A722-AD29-4AA3-AC88-1CC6163B2B13}"/>
                </a:ext>
              </a:extLst>
            </p:cNvPr>
            <p:cNvSpPr>
              <a:spLocks noSelect="1"/>
            </p:cNvSpPr>
            <p:nvPr/>
          </p:nvSpPr>
          <p:spPr bwMode="auto">
            <a:xfrm>
              <a:off x="6896" y="3969"/>
              <a:ext cx="288" cy="53"/>
            </a:xfrm>
            <a:custGeom>
              <a:avLst/>
              <a:gdLst>
                <a:gd name="T0" fmla="*/ 9 w 400"/>
                <a:gd name="T1" fmla="*/ 4 h 73"/>
                <a:gd name="T2" fmla="*/ 0 w 400"/>
                <a:gd name="T3" fmla="*/ 72 h 73"/>
                <a:gd name="T4" fmla="*/ 52 w 400"/>
                <a:gd name="T5" fmla="*/ 21 h 73"/>
                <a:gd name="T6" fmla="*/ 35 w 400"/>
                <a:gd name="T7" fmla="*/ 31 h 73"/>
                <a:gd name="T8" fmla="*/ 26 w 400"/>
                <a:gd name="T9" fmla="*/ 22 h 73"/>
                <a:gd name="T10" fmla="*/ 35 w 400"/>
                <a:gd name="T11" fmla="*/ 72 h 73"/>
                <a:gd name="T12" fmla="*/ 49 w 400"/>
                <a:gd name="T13" fmla="*/ 29 h 73"/>
                <a:gd name="T14" fmla="*/ 60 w 400"/>
                <a:gd name="T15" fmla="*/ 72 h 73"/>
                <a:gd name="T16" fmla="*/ 69 w 400"/>
                <a:gd name="T17" fmla="*/ 39 h 73"/>
                <a:gd name="T18" fmla="*/ 108 w 400"/>
                <a:gd name="T19" fmla="*/ 44 h 73"/>
                <a:gd name="T20" fmla="*/ 91 w 400"/>
                <a:gd name="T21" fmla="*/ 35 h 73"/>
                <a:gd name="T22" fmla="*/ 110 w 400"/>
                <a:gd name="T23" fmla="*/ 37 h 73"/>
                <a:gd name="T24" fmla="*/ 100 w 400"/>
                <a:gd name="T25" fmla="*/ 21 h 73"/>
                <a:gd name="T26" fmla="*/ 95 w 400"/>
                <a:gd name="T27" fmla="*/ 49 h 73"/>
                <a:gd name="T28" fmla="*/ 111 w 400"/>
                <a:gd name="T29" fmla="*/ 58 h 73"/>
                <a:gd name="T30" fmla="*/ 90 w 400"/>
                <a:gd name="T31" fmla="*/ 56 h 73"/>
                <a:gd name="T32" fmla="*/ 100 w 400"/>
                <a:gd name="T33" fmla="*/ 73 h 73"/>
                <a:gd name="T34" fmla="*/ 108 w 400"/>
                <a:gd name="T35" fmla="*/ 44 h 73"/>
                <a:gd name="T36" fmla="*/ 188 w 400"/>
                <a:gd name="T37" fmla="*/ 15 h 73"/>
                <a:gd name="T38" fmla="*/ 179 w 400"/>
                <a:gd name="T39" fmla="*/ 0 h 73"/>
                <a:gd name="T40" fmla="*/ 150 w 400"/>
                <a:gd name="T41" fmla="*/ 0 h 73"/>
                <a:gd name="T42" fmla="*/ 141 w 400"/>
                <a:gd name="T43" fmla="*/ 22 h 73"/>
                <a:gd name="T44" fmla="*/ 127 w 400"/>
                <a:gd name="T45" fmla="*/ 30 h 73"/>
                <a:gd name="T46" fmla="*/ 141 w 400"/>
                <a:gd name="T47" fmla="*/ 59 h 73"/>
                <a:gd name="T48" fmla="*/ 167 w 400"/>
                <a:gd name="T49" fmla="*/ 71 h 73"/>
                <a:gd name="T50" fmla="*/ 158 w 400"/>
                <a:gd name="T51" fmla="*/ 65 h 73"/>
                <a:gd name="T52" fmla="*/ 150 w 400"/>
                <a:gd name="T53" fmla="*/ 30 h 73"/>
                <a:gd name="T54" fmla="*/ 179 w 400"/>
                <a:gd name="T55" fmla="*/ 72 h 73"/>
                <a:gd name="T56" fmla="*/ 188 w 400"/>
                <a:gd name="T57" fmla="*/ 22 h 73"/>
                <a:gd name="T58" fmla="*/ 150 w 400"/>
                <a:gd name="T59" fmla="*/ 0 h 73"/>
                <a:gd name="T60" fmla="*/ 211 w 400"/>
                <a:gd name="T61" fmla="*/ 0 h 73"/>
                <a:gd name="T62" fmla="*/ 198 w 400"/>
                <a:gd name="T63" fmla="*/ 22 h 73"/>
                <a:gd name="T64" fmla="*/ 211 w 400"/>
                <a:gd name="T65" fmla="*/ 30 h 73"/>
                <a:gd name="T66" fmla="*/ 228 w 400"/>
                <a:gd name="T67" fmla="*/ 73 h 73"/>
                <a:gd name="T68" fmla="*/ 237 w 400"/>
                <a:gd name="T69" fmla="*/ 63 h 73"/>
                <a:gd name="T70" fmla="*/ 220 w 400"/>
                <a:gd name="T71" fmla="*/ 63 h 73"/>
                <a:gd name="T72" fmla="*/ 239 w 400"/>
                <a:gd name="T73" fmla="*/ 30 h 73"/>
                <a:gd name="T74" fmla="*/ 220 w 400"/>
                <a:gd name="T75" fmla="*/ 22 h 73"/>
                <a:gd name="T76" fmla="*/ 282 w 400"/>
                <a:gd name="T77" fmla="*/ 53 h 73"/>
                <a:gd name="T78" fmla="*/ 258 w 400"/>
                <a:gd name="T79" fmla="*/ 53 h 73"/>
                <a:gd name="T80" fmla="*/ 249 w 400"/>
                <a:gd name="T81" fmla="*/ 22 h 73"/>
                <a:gd name="T82" fmla="*/ 266 w 400"/>
                <a:gd name="T83" fmla="*/ 73 h 73"/>
                <a:gd name="T84" fmla="*/ 282 w 400"/>
                <a:gd name="T85" fmla="*/ 63 h 73"/>
                <a:gd name="T86" fmla="*/ 292 w 400"/>
                <a:gd name="T87" fmla="*/ 72 h 73"/>
                <a:gd name="T88" fmla="*/ 282 w 400"/>
                <a:gd name="T89" fmla="*/ 22 h 73"/>
                <a:gd name="T90" fmla="*/ 340 w 400"/>
                <a:gd name="T91" fmla="*/ 53 h 73"/>
                <a:gd name="T92" fmla="*/ 316 w 400"/>
                <a:gd name="T93" fmla="*/ 53 h 73"/>
                <a:gd name="T94" fmla="*/ 307 w 400"/>
                <a:gd name="T95" fmla="*/ 22 h 73"/>
                <a:gd name="T96" fmla="*/ 323 w 400"/>
                <a:gd name="T97" fmla="*/ 73 h 73"/>
                <a:gd name="T98" fmla="*/ 340 w 400"/>
                <a:gd name="T99" fmla="*/ 63 h 73"/>
                <a:gd name="T100" fmla="*/ 349 w 400"/>
                <a:gd name="T101" fmla="*/ 72 h 73"/>
                <a:gd name="T102" fmla="*/ 340 w 400"/>
                <a:gd name="T103" fmla="*/ 22 h 73"/>
                <a:gd name="T104" fmla="*/ 400 w 400"/>
                <a:gd name="T105" fmla="*/ 30 h 73"/>
                <a:gd name="T106" fmla="*/ 381 w 400"/>
                <a:gd name="T107" fmla="*/ 22 h 73"/>
                <a:gd name="T108" fmla="*/ 372 w 400"/>
                <a:gd name="T109" fmla="*/ 0 h 73"/>
                <a:gd name="T110" fmla="*/ 359 w 400"/>
                <a:gd name="T111" fmla="*/ 22 h 73"/>
                <a:gd name="T112" fmla="*/ 372 w 400"/>
                <a:gd name="T113" fmla="*/ 30 h 73"/>
                <a:gd name="T114" fmla="*/ 388 w 400"/>
                <a:gd name="T115" fmla="*/ 73 h 73"/>
                <a:gd name="T116" fmla="*/ 398 w 400"/>
                <a:gd name="T117" fmla="*/ 63 h 73"/>
                <a:gd name="T118" fmla="*/ 381 w 400"/>
                <a:gd name="T119" fmla="*/ 63 h 73"/>
                <a:gd name="T120" fmla="*/ 400 w 400"/>
                <a:gd name="T121" fmla="*/ 3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00" h="73">
                  <a:moveTo>
                    <a:pt x="0" y="4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0" y="72"/>
                    <a:pt x="0" y="72"/>
                    <a:pt x="0" y="72"/>
                  </a:cubicBezTo>
                  <a:lnTo>
                    <a:pt x="0" y="4"/>
                  </a:lnTo>
                  <a:close/>
                  <a:moveTo>
                    <a:pt x="52" y="21"/>
                  </a:moveTo>
                  <a:cubicBezTo>
                    <a:pt x="45" y="21"/>
                    <a:pt x="38" y="25"/>
                    <a:pt x="36" y="31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72"/>
                    <a:pt x="26" y="72"/>
                    <a:pt x="26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7" y="34"/>
                    <a:pt x="43" y="29"/>
                    <a:pt x="49" y="29"/>
                  </a:cubicBezTo>
                  <a:cubicBezTo>
                    <a:pt x="56" y="29"/>
                    <a:pt x="60" y="34"/>
                    <a:pt x="60" y="42"/>
                  </a:cubicBezTo>
                  <a:cubicBezTo>
                    <a:pt x="60" y="72"/>
                    <a:pt x="60" y="72"/>
                    <a:pt x="60" y="72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69" y="39"/>
                    <a:pt x="69" y="39"/>
                    <a:pt x="69" y="39"/>
                  </a:cubicBezTo>
                  <a:cubicBezTo>
                    <a:pt x="69" y="28"/>
                    <a:pt x="62" y="21"/>
                    <a:pt x="52" y="21"/>
                  </a:cubicBezTo>
                  <a:close/>
                  <a:moveTo>
                    <a:pt x="108" y="44"/>
                  </a:moveTo>
                  <a:cubicBezTo>
                    <a:pt x="98" y="42"/>
                    <a:pt x="98" y="42"/>
                    <a:pt x="98" y="42"/>
                  </a:cubicBezTo>
                  <a:cubicBezTo>
                    <a:pt x="94" y="41"/>
                    <a:pt x="91" y="40"/>
                    <a:pt x="91" y="35"/>
                  </a:cubicBezTo>
                  <a:cubicBezTo>
                    <a:pt x="91" y="31"/>
                    <a:pt x="94" y="28"/>
                    <a:pt x="100" y="28"/>
                  </a:cubicBezTo>
                  <a:cubicBezTo>
                    <a:pt x="106" y="28"/>
                    <a:pt x="110" y="32"/>
                    <a:pt x="110" y="37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28"/>
                    <a:pt x="113" y="21"/>
                    <a:pt x="100" y="21"/>
                  </a:cubicBezTo>
                  <a:cubicBezTo>
                    <a:pt x="90" y="21"/>
                    <a:pt x="81" y="26"/>
                    <a:pt x="81" y="36"/>
                  </a:cubicBezTo>
                  <a:cubicBezTo>
                    <a:pt x="81" y="43"/>
                    <a:pt x="86" y="48"/>
                    <a:pt x="95" y="49"/>
                  </a:cubicBezTo>
                  <a:cubicBezTo>
                    <a:pt x="104" y="51"/>
                    <a:pt x="104" y="51"/>
                    <a:pt x="104" y="51"/>
                  </a:cubicBezTo>
                  <a:cubicBezTo>
                    <a:pt x="108" y="52"/>
                    <a:pt x="111" y="54"/>
                    <a:pt x="111" y="58"/>
                  </a:cubicBezTo>
                  <a:cubicBezTo>
                    <a:pt x="111" y="63"/>
                    <a:pt x="108" y="66"/>
                    <a:pt x="101" y="66"/>
                  </a:cubicBezTo>
                  <a:cubicBezTo>
                    <a:pt x="94" y="66"/>
                    <a:pt x="90" y="62"/>
                    <a:pt x="90" y="56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81" y="67"/>
                    <a:pt x="89" y="73"/>
                    <a:pt x="100" y="73"/>
                  </a:cubicBezTo>
                  <a:cubicBezTo>
                    <a:pt x="112" y="73"/>
                    <a:pt x="120" y="67"/>
                    <a:pt x="120" y="57"/>
                  </a:cubicBezTo>
                  <a:cubicBezTo>
                    <a:pt x="120" y="50"/>
                    <a:pt x="117" y="45"/>
                    <a:pt x="108" y="44"/>
                  </a:cubicBezTo>
                  <a:close/>
                  <a:moveTo>
                    <a:pt x="179" y="15"/>
                  </a:moveTo>
                  <a:cubicBezTo>
                    <a:pt x="188" y="15"/>
                    <a:pt x="188" y="15"/>
                    <a:pt x="188" y="15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79" y="0"/>
                    <a:pt x="179" y="0"/>
                    <a:pt x="179" y="0"/>
                  </a:cubicBezTo>
                  <a:lnTo>
                    <a:pt x="179" y="15"/>
                  </a:lnTo>
                  <a:close/>
                  <a:moveTo>
                    <a:pt x="150" y="0"/>
                  </a:moveTo>
                  <a:cubicBezTo>
                    <a:pt x="141" y="0"/>
                    <a:pt x="141" y="0"/>
                    <a:pt x="141" y="0"/>
                  </a:cubicBezTo>
                  <a:cubicBezTo>
                    <a:pt x="141" y="22"/>
                    <a:pt x="141" y="22"/>
                    <a:pt x="141" y="22"/>
                  </a:cubicBezTo>
                  <a:cubicBezTo>
                    <a:pt x="127" y="22"/>
                    <a:pt x="127" y="22"/>
                    <a:pt x="127" y="22"/>
                  </a:cubicBezTo>
                  <a:cubicBezTo>
                    <a:pt x="127" y="30"/>
                    <a:pt x="127" y="30"/>
                    <a:pt x="127" y="30"/>
                  </a:cubicBezTo>
                  <a:cubicBezTo>
                    <a:pt x="141" y="30"/>
                    <a:pt x="141" y="30"/>
                    <a:pt x="141" y="30"/>
                  </a:cubicBezTo>
                  <a:cubicBezTo>
                    <a:pt x="141" y="59"/>
                    <a:pt x="141" y="59"/>
                    <a:pt x="141" y="59"/>
                  </a:cubicBezTo>
                  <a:cubicBezTo>
                    <a:pt x="141" y="67"/>
                    <a:pt x="146" y="73"/>
                    <a:pt x="157" y="73"/>
                  </a:cubicBezTo>
                  <a:cubicBezTo>
                    <a:pt x="161" y="73"/>
                    <a:pt x="165" y="72"/>
                    <a:pt x="167" y="71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65" y="64"/>
                    <a:pt x="161" y="65"/>
                    <a:pt x="158" y="65"/>
                  </a:cubicBezTo>
                  <a:cubicBezTo>
                    <a:pt x="155" y="65"/>
                    <a:pt x="151" y="64"/>
                    <a:pt x="150" y="63"/>
                  </a:cubicBezTo>
                  <a:cubicBezTo>
                    <a:pt x="150" y="30"/>
                    <a:pt x="150" y="30"/>
                    <a:pt x="150" y="30"/>
                  </a:cubicBezTo>
                  <a:cubicBezTo>
                    <a:pt x="179" y="30"/>
                    <a:pt x="179" y="30"/>
                    <a:pt x="179" y="30"/>
                  </a:cubicBezTo>
                  <a:cubicBezTo>
                    <a:pt x="179" y="72"/>
                    <a:pt x="179" y="72"/>
                    <a:pt x="179" y="72"/>
                  </a:cubicBezTo>
                  <a:cubicBezTo>
                    <a:pt x="188" y="72"/>
                    <a:pt x="188" y="72"/>
                    <a:pt x="188" y="72"/>
                  </a:cubicBezTo>
                  <a:cubicBezTo>
                    <a:pt x="188" y="22"/>
                    <a:pt x="188" y="22"/>
                    <a:pt x="188" y="22"/>
                  </a:cubicBezTo>
                  <a:cubicBezTo>
                    <a:pt x="150" y="22"/>
                    <a:pt x="150" y="22"/>
                    <a:pt x="150" y="22"/>
                  </a:cubicBezTo>
                  <a:lnTo>
                    <a:pt x="150" y="0"/>
                  </a:lnTo>
                  <a:close/>
                  <a:moveTo>
                    <a:pt x="220" y="0"/>
                  </a:moveTo>
                  <a:cubicBezTo>
                    <a:pt x="211" y="0"/>
                    <a:pt x="211" y="0"/>
                    <a:pt x="211" y="0"/>
                  </a:cubicBezTo>
                  <a:cubicBezTo>
                    <a:pt x="211" y="22"/>
                    <a:pt x="211" y="22"/>
                    <a:pt x="211" y="22"/>
                  </a:cubicBezTo>
                  <a:cubicBezTo>
                    <a:pt x="198" y="22"/>
                    <a:pt x="198" y="22"/>
                    <a:pt x="198" y="22"/>
                  </a:cubicBezTo>
                  <a:cubicBezTo>
                    <a:pt x="198" y="30"/>
                    <a:pt x="198" y="30"/>
                    <a:pt x="198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59"/>
                    <a:pt x="211" y="59"/>
                    <a:pt x="211" y="59"/>
                  </a:cubicBezTo>
                  <a:cubicBezTo>
                    <a:pt x="211" y="67"/>
                    <a:pt x="216" y="73"/>
                    <a:pt x="228" y="73"/>
                  </a:cubicBezTo>
                  <a:cubicBezTo>
                    <a:pt x="232" y="73"/>
                    <a:pt x="235" y="72"/>
                    <a:pt x="237" y="71"/>
                  </a:cubicBezTo>
                  <a:cubicBezTo>
                    <a:pt x="237" y="63"/>
                    <a:pt x="237" y="63"/>
                    <a:pt x="237" y="63"/>
                  </a:cubicBezTo>
                  <a:cubicBezTo>
                    <a:pt x="235" y="64"/>
                    <a:pt x="232" y="65"/>
                    <a:pt x="229" y="65"/>
                  </a:cubicBezTo>
                  <a:cubicBezTo>
                    <a:pt x="225" y="65"/>
                    <a:pt x="222" y="64"/>
                    <a:pt x="220" y="63"/>
                  </a:cubicBezTo>
                  <a:cubicBezTo>
                    <a:pt x="220" y="30"/>
                    <a:pt x="220" y="30"/>
                    <a:pt x="220" y="30"/>
                  </a:cubicBezTo>
                  <a:cubicBezTo>
                    <a:pt x="239" y="30"/>
                    <a:pt x="239" y="30"/>
                    <a:pt x="239" y="30"/>
                  </a:cubicBezTo>
                  <a:cubicBezTo>
                    <a:pt x="239" y="22"/>
                    <a:pt x="239" y="22"/>
                    <a:pt x="239" y="22"/>
                  </a:cubicBezTo>
                  <a:cubicBezTo>
                    <a:pt x="220" y="22"/>
                    <a:pt x="220" y="22"/>
                    <a:pt x="220" y="22"/>
                  </a:cubicBezTo>
                  <a:lnTo>
                    <a:pt x="220" y="0"/>
                  </a:lnTo>
                  <a:close/>
                  <a:moveTo>
                    <a:pt x="282" y="53"/>
                  </a:moveTo>
                  <a:cubicBezTo>
                    <a:pt x="280" y="60"/>
                    <a:pt x="275" y="65"/>
                    <a:pt x="268" y="65"/>
                  </a:cubicBezTo>
                  <a:cubicBezTo>
                    <a:pt x="262" y="65"/>
                    <a:pt x="258" y="61"/>
                    <a:pt x="258" y="53"/>
                  </a:cubicBezTo>
                  <a:cubicBezTo>
                    <a:pt x="258" y="22"/>
                    <a:pt x="258" y="22"/>
                    <a:pt x="258" y="22"/>
                  </a:cubicBezTo>
                  <a:cubicBezTo>
                    <a:pt x="249" y="22"/>
                    <a:pt x="249" y="22"/>
                    <a:pt x="249" y="22"/>
                  </a:cubicBezTo>
                  <a:cubicBezTo>
                    <a:pt x="249" y="55"/>
                    <a:pt x="249" y="55"/>
                    <a:pt x="249" y="55"/>
                  </a:cubicBezTo>
                  <a:cubicBezTo>
                    <a:pt x="249" y="66"/>
                    <a:pt x="256" y="73"/>
                    <a:pt x="266" y="73"/>
                  </a:cubicBezTo>
                  <a:cubicBezTo>
                    <a:pt x="273" y="73"/>
                    <a:pt x="279" y="69"/>
                    <a:pt x="282" y="63"/>
                  </a:cubicBezTo>
                  <a:cubicBezTo>
                    <a:pt x="282" y="63"/>
                    <a:pt x="282" y="63"/>
                    <a:pt x="282" y="63"/>
                  </a:cubicBezTo>
                  <a:cubicBezTo>
                    <a:pt x="282" y="72"/>
                    <a:pt x="282" y="72"/>
                    <a:pt x="282" y="72"/>
                  </a:cubicBezTo>
                  <a:cubicBezTo>
                    <a:pt x="292" y="72"/>
                    <a:pt x="292" y="72"/>
                    <a:pt x="292" y="72"/>
                  </a:cubicBezTo>
                  <a:cubicBezTo>
                    <a:pt x="292" y="22"/>
                    <a:pt x="292" y="22"/>
                    <a:pt x="292" y="22"/>
                  </a:cubicBezTo>
                  <a:cubicBezTo>
                    <a:pt x="282" y="22"/>
                    <a:pt x="282" y="22"/>
                    <a:pt x="282" y="22"/>
                  </a:cubicBezTo>
                  <a:lnTo>
                    <a:pt x="282" y="53"/>
                  </a:lnTo>
                  <a:close/>
                  <a:moveTo>
                    <a:pt x="340" y="53"/>
                  </a:moveTo>
                  <a:cubicBezTo>
                    <a:pt x="338" y="60"/>
                    <a:pt x="332" y="65"/>
                    <a:pt x="326" y="65"/>
                  </a:cubicBezTo>
                  <a:cubicBezTo>
                    <a:pt x="319" y="65"/>
                    <a:pt x="316" y="61"/>
                    <a:pt x="316" y="53"/>
                  </a:cubicBezTo>
                  <a:cubicBezTo>
                    <a:pt x="316" y="22"/>
                    <a:pt x="316" y="22"/>
                    <a:pt x="316" y="22"/>
                  </a:cubicBezTo>
                  <a:cubicBezTo>
                    <a:pt x="307" y="22"/>
                    <a:pt x="307" y="22"/>
                    <a:pt x="307" y="22"/>
                  </a:cubicBezTo>
                  <a:cubicBezTo>
                    <a:pt x="307" y="55"/>
                    <a:pt x="307" y="55"/>
                    <a:pt x="307" y="55"/>
                  </a:cubicBezTo>
                  <a:cubicBezTo>
                    <a:pt x="307" y="66"/>
                    <a:pt x="313" y="73"/>
                    <a:pt x="323" y="73"/>
                  </a:cubicBezTo>
                  <a:cubicBezTo>
                    <a:pt x="331" y="73"/>
                    <a:pt x="337" y="69"/>
                    <a:pt x="339" y="63"/>
                  </a:cubicBezTo>
                  <a:cubicBezTo>
                    <a:pt x="340" y="63"/>
                    <a:pt x="340" y="63"/>
                    <a:pt x="340" y="63"/>
                  </a:cubicBezTo>
                  <a:cubicBezTo>
                    <a:pt x="340" y="72"/>
                    <a:pt x="340" y="72"/>
                    <a:pt x="340" y="72"/>
                  </a:cubicBezTo>
                  <a:cubicBezTo>
                    <a:pt x="349" y="72"/>
                    <a:pt x="349" y="72"/>
                    <a:pt x="349" y="72"/>
                  </a:cubicBezTo>
                  <a:cubicBezTo>
                    <a:pt x="349" y="22"/>
                    <a:pt x="349" y="22"/>
                    <a:pt x="349" y="22"/>
                  </a:cubicBezTo>
                  <a:cubicBezTo>
                    <a:pt x="340" y="22"/>
                    <a:pt x="340" y="22"/>
                    <a:pt x="340" y="22"/>
                  </a:cubicBezTo>
                  <a:lnTo>
                    <a:pt x="340" y="53"/>
                  </a:lnTo>
                  <a:close/>
                  <a:moveTo>
                    <a:pt x="400" y="30"/>
                  </a:moveTo>
                  <a:cubicBezTo>
                    <a:pt x="400" y="22"/>
                    <a:pt x="400" y="22"/>
                    <a:pt x="400" y="22"/>
                  </a:cubicBezTo>
                  <a:cubicBezTo>
                    <a:pt x="381" y="22"/>
                    <a:pt x="381" y="22"/>
                    <a:pt x="381" y="22"/>
                  </a:cubicBezTo>
                  <a:cubicBezTo>
                    <a:pt x="381" y="0"/>
                    <a:pt x="381" y="0"/>
                    <a:pt x="381" y="0"/>
                  </a:cubicBezTo>
                  <a:cubicBezTo>
                    <a:pt x="372" y="0"/>
                    <a:pt x="372" y="0"/>
                    <a:pt x="372" y="0"/>
                  </a:cubicBezTo>
                  <a:cubicBezTo>
                    <a:pt x="372" y="22"/>
                    <a:pt x="372" y="22"/>
                    <a:pt x="372" y="22"/>
                  </a:cubicBezTo>
                  <a:cubicBezTo>
                    <a:pt x="359" y="22"/>
                    <a:pt x="359" y="22"/>
                    <a:pt x="359" y="22"/>
                  </a:cubicBezTo>
                  <a:cubicBezTo>
                    <a:pt x="359" y="30"/>
                    <a:pt x="359" y="30"/>
                    <a:pt x="359" y="30"/>
                  </a:cubicBezTo>
                  <a:cubicBezTo>
                    <a:pt x="372" y="30"/>
                    <a:pt x="372" y="30"/>
                    <a:pt x="372" y="30"/>
                  </a:cubicBezTo>
                  <a:cubicBezTo>
                    <a:pt x="372" y="59"/>
                    <a:pt x="372" y="59"/>
                    <a:pt x="372" y="59"/>
                  </a:cubicBezTo>
                  <a:cubicBezTo>
                    <a:pt x="372" y="67"/>
                    <a:pt x="377" y="73"/>
                    <a:pt x="388" y="73"/>
                  </a:cubicBezTo>
                  <a:cubicBezTo>
                    <a:pt x="392" y="73"/>
                    <a:pt x="396" y="72"/>
                    <a:pt x="398" y="71"/>
                  </a:cubicBezTo>
                  <a:cubicBezTo>
                    <a:pt x="398" y="63"/>
                    <a:pt x="398" y="63"/>
                    <a:pt x="398" y="63"/>
                  </a:cubicBezTo>
                  <a:cubicBezTo>
                    <a:pt x="396" y="64"/>
                    <a:pt x="393" y="65"/>
                    <a:pt x="390" y="65"/>
                  </a:cubicBezTo>
                  <a:cubicBezTo>
                    <a:pt x="386" y="65"/>
                    <a:pt x="383" y="64"/>
                    <a:pt x="381" y="63"/>
                  </a:cubicBezTo>
                  <a:cubicBezTo>
                    <a:pt x="381" y="30"/>
                    <a:pt x="381" y="30"/>
                    <a:pt x="381" y="30"/>
                  </a:cubicBezTo>
                  <a:lnTo>
                    <a:pt x="400" y="30"/>
                  </a:lnTo>
                  <a:close/>
                </a:path>
              </a:pathLst>
            </a:custGeom>
            <a:solidFill>
              <a:srgbClr val="423C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7189A95C-C62C-4D10-8E75-E6C38F332698}"/>
                </a:ext>
              </a:extLst>
            </p:cNvPr>
            <p:cNvSpPr>
              <a:spLocks noSelect="1"/>
            </p:cNvSpPr>
            <p:nvPr/>
          </p:nvSpPr>
          <p:spPr bwMode="auto">
            <a:xfrm>
              <a:off x="5817" y="3959"/>
              <a:ext cx="722" cy="102"/>
            </a:xfrm>
            <a:custGeom>
              <a:avLst/>
              <a:gdLst>
                <a:gd name="T0" fmla="*/ 151 w 1003"/>
                <a:gd name="T1" fmla="*/ 0 h 142"/>
                <a:gd name="T2" fmla="*/ 51 w 1003"/>
                <a:gd name="T3" fmla="*/ 142 h 142"/>
                <a:gd name="T4" fmla="*/ 38 w 1003"/>
                <a:gd name="T5" fmla="*/ 0 h 142"/>
                <a:gd name="T6" fmla="*/ 77 w 1003"/>
                <a:gd name="T7" fmla="*/ 112 h 142"/>
                <a:gd name="T8" fmla="*/ 211 w 1003"/>
                <a:gd name="T9" fmla="*/ 83 h 142"/>
                <a:gd name="T10" fmla="*/ 271 w 1003"/>
                <a:gd name="T11" fmla="*/ 55 h 142"/>
                <a:gd name="T12" fmla="*/ 211 w 1003"/>
                <a:gd name="T13" fmla="*/ 30 h 142"/>
                <a:gd name="T14" fmla="*/ 293 w 1003"/>
                <a:gd name="T15" fmla="*/ 0 h 142"/>
                <a:gd name="T16" fmla="*/ 176 w 1003"/>
                <a:gd name="T17" fmla="*/ 142 h 142"/>
                <a:gd name="T18" fmla="*/ 297 w 1003"/>
                <a:gd name="T19" fmla="*/ 112 h 142"/>
                <a:gd name="T20" fmla="*/ 211 w 1003"/>
                <a:gd name="T21" fmla="*/ 83 h 142"/>
                <a:gd name="T22" fmla="*/ 461 w 1003"/>
                <a:gd name="T23" fmla="*/ 142 h 142"/>
                <a:gd name="T24" fmla="*/ 391 w 1003"/>
                <a:gd name="T25" fmla="*/ 89 h 142"/>
                <a:gd name="T26" fmla="*/ 364 w 1003"/>
                <a:gd name="T27" fmla="*/ 142 h 142"/>
                <a:gd name="T28" fmla="*/ 329 w 1003"/>
                <a:gd name="T29" fmla="*/ 0 h 142"/>
                <a:gd name="T30" fmla="*/ 459 w 1003"/>
                <a:gd name="T31" fmla="*/ 44 h 142"/>
                <a:gd name="T32" fmla="*/ 422 w 1003"/>
                <a:gd name="T33" fmla="*/ 46 h 142"/>
                <a:gd name="T34" fmla="*/ 364 w 1003"/>
                <a:gd name="T35" fmla="*/ 30 h 142"/>
                <a:gd name="T36" fmla="*/ 404 w 1003"/>
                <a:gd name="T37" fmla="*/ 62 h 142"/>
                <a:gd name="T38" fmla="*/ 631 w 1003"/>
                <a:gd name="T39" fmla="*/ 92 h 142"/>
                <a:gd name="T40" fmla="*/ 605 w 1003"/>
                <a:gd name="T41" fmla="*/ 4 h 142"/>
                <a:gd name="T42" fmla="*/ 541 w 1003"/>
                <a:gd name="T43" fmla="*/ 92 h 142"/>
                <a:gd name="T44" fmla="*/ 516 w 1003"/>
                <a:gd name="T45" fmla="*/ 0 h 142"/>
                <a:gd name="T46" fmla="*/ 517 w 1003"/>
                <a:gd name="T47" fmla="*/ 142 h 142"/>
                <a:gd name="T48" fmla="*/ 584 w 1003"/>
                <a:gd name="T49" fmla="*/ 51 h 142"/>
                <a:gd name="T50" fmla="*/ 610 w 1003"/>
                <a:gd name="T51" fmla="*/ 142 h 142"/>
                <a:gd name="T52" fmla="*/ 693 w 1003"/>
                <a:gd name="T53" fmla="*/ 0 h 142"/>
                <a:gd name="T54" fmla="*/ 631 w 1003"/>
                <a:gd name="T55" fmla="*/ 92 h 142"/>
                <a:gd name="T56" fmla="*/ 814 w 1003"/>
                <a:gd name="T57" fmla="*/ 83 h 142"/>
                <a:gd name="T58" fmla="*/ 754 w 1003"/>
                <a:gd name="T59" fmla="*/ 55 h 142"/>
                <a:gd name="T60" fmla="*/ 837 w 1003"/>
                <a:gd name="T61" fmla="*/ 30 h 142"/>
                <a:gd name="T62" fmla="*/ 719 w 1003"/>
                <a:gd name="T63" fmla="*/ 0 h 142"/>
                <a:gd name="T64" fmla="*/ 840 w 1003"/>
                <a:gd name="T65" fmla="*/ 142 h 142"/>
                <a:gd name="T66" fmla="*/ 754 w 1003"/>
                <a:gd name="T67" fmla="*/ 112 h 142"/>
                <a:gd name="T68" fmla="*/ 964 w 1003"/>
                <a:gd name="T69" fmla="*/ 0 h 142"/>
                <a:gd name="T70" fmla="*/ 930 w 1003"/>
                <a:gd name="T71" fmla="*/ 55 h 142"/>
                <a:gd name="T72" fmla="*/ 859 w 1003"/>
                <a:gd name="T73" fmla="*/ 0 h 142"/>
                <a:gd name="T74" fmla="*/ 913 w 1003"/>
                <a:gd name="T75" fmla="*/ 142 h 142"/>
                <a:gd name="T76" fmla="*/ 949 w 1003"/>
                <a:gd name="T77" fmla="*/ 86 h 142"/>
                <a:gd name="T78" fmla="*/ 964 w 1003"/>
                <a:gd name="T79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3" h="142">
                  <a:moveTo>
                    <a:pt x="113" y="0"/>
                  </a:moveTo>
                  <a:cubicBezTo>
                    <a:pt x="151" y="0"/>
                    <a:pt x="151" y="0"/>
                    <a:pt x="151" y="0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51" y="142"/>
                    <a:pt x="51" y="142"/>
                    <a:pt x="51" y="14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75" y="112"/>
                    <a:pt x="75" y="112"/>
                    <a:pt x="75" y="112"/>
                  </a:cubicBezTo>
                  <a:cubicBezTo>
                    <a:pt x="77" y="112"/>
                    <a:pt x="77" y="112"/>
                    <a:pt x="77" y="112"/>
                  </a:cubicBezTo>
                  <a:lnTo>
                    <a:pt x="113" y="0"/>
                  </a:lnTo>
                  <a:close/>
                  <a:moveTo>
                    <a:pt x="211" y="83"/>
                  </a:moveTo>
                  <a:cubicBezTo>
                    <a:pt x="271" y="83"/>
                    <a:pt x="271" y="83"/>
                    <a:pt x="271" y="83"/>
                  </a:cubicBezTo>
                  <a:cubicBezTo>
                    <a:pt x="271" y="55"/>
                    <a:pt x="271" y="55"/>
                    <a:pt x="271" y="55"/>
                  </a:cubicBezTo>
                  <a:cubicBezTo>
                    <a:pt x="211" y="55"/>
                    <a:pt x="211" y="55"/>
                    <a:pt x="211" y="5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93" y="30"/>
                    <a:pt x="293" y="30"/>
                    <a:pt x="293" y="3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76" y="142"/>
                    <a:pt x="176" y="142"/>
                    <a:pt x="176" y="142"/>
                  </a:cubicBezTo>
                  <a:cubicBezTo>
                    <a:pt x="297" y="142"/>
                    <a:pt x="297" y="142"/>
                    <a:pt x="297" y="142"/>
                  </a:cubicBezTo>
                  <a:cubicBezTo>
                    <a:pt x="297" y="112"/>
                    <a:pt x="297" y="112"/>
                    <a:pt x="297" y="112"/>
                  </a:cubicBezTo>
                  <a:cubicBezTo>
                    <a:pt x="211" y="112"/>
                    <a:pt x="211" y="112"/>
                    <a:pt x="211" y="112"/>
                  </a:cubicBezTo>
                  <a:lnTo>
                    <a:pt x="211" y="83"/>
                  </a:lnTo>
                  <a:close/>
                  <a:moveTo>
                    <a:pt x="428" y="85"/>
                  </a:moveTo>
                  <a:cubicBezTo>
                    <a:pt x="461" y="142"/>
                    <a:pt x="461" y="142"/>
                    <a:pt x="461" y="142"/>
                  </a:cubicBezTo>
                  <a:cubicBezTo>
                    <a:pt x="422" y="142"/>
                    <a:pt x="422" y="142"/>
                    <a:pt x="422" y="142"/>
                  </a:cubicBezTo>
                  <a:cubicBezTo>
                    <a:pt x="391" y="89"/>
                    <a:pt x="391" y="89"/>
                    <a:pt x="391" y="89"/>
                  </a:cubicBezTo>
                  <a:cubicBezTo>
                    <a:pt x="364" y="89"/>
                    <a:pt x="364" y="89"/>
                    <a:pt x="364" y="89"/>
                  </a:cubicBezTo>
                  <a:cubicBezTo>
                    <a:pt x="364" y="142"/>
                    <a:pt x="364" y="142"/>
                    <a:pt x="364" y="142"/>
                  </a:cubicBezTo>
                  <a:cubicBezTo>
                    <a:pt x="329" y="142"/>
                    <a:pt x="329" y="142"/>
                    <a:pt x="329" y="142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413" y="0"/>
                    <a:pt x="413" y="0"/>
                    <a:pt x="413" y="0"/>
                  </a:cubicBezTo>
                  <a:cubicBezTo>
                    <a:pt x="440" y="0"/>
                    <a:pt x="459" y="17"/>
                    <a:pt x="459" y="44"/>
                  </a:cubicBezTo>
                  <a:cubicBezTo>
                    <a:pt x="459" y="64"/>
                    <a:pt x="446" y="80"/>
                    <a:pt x="428" y="85"/>
                  </a:cubicBezTo>
                  <a:close/>
                  <a:moveTo>
                    <a:pt x="422" y="46"/>
                  </a:moveTo>
                  <a:cubicBezTo>
                    <a:pt x="422" y="36"/>
                    <a:pt x="414" y="30"/>
                    <a:pt x="404" y="30"/>
                  </a:cubicBezTo>
                  <a:cubicBezTo>
                    <a:pt x="364" y="30"/>
                    <a:pt x="364" y="30"/>
                    <a:pt x="364" y="30"/>
                  </a:cubicBezTo>
                  <a:cubicBezTo>
                    <a:pt x="364" y="62"/>
                    <a:pt x="364" y="62"/>
                    <a:pt x="364" y="62"/>
                  </a:cubicBezTo>
                  <a:cubicBezTo>
                    <a:pt x="404" y="62"/>
                    <a:pt x="404" y="62"/>
                    <a:pt x="404" y="62"/>
                  </a:cubicBezTo>
                  <a:cubicBezTo>
                    <a:pt x="416" y="62"/>
                    <a:pt x="422" y="55"/>
                    <a:pt x="422" y="46"/>
                  </a:cubicBezTo>
                  <a:close/>
                  <a:moveTo>
                    <a:pt x="631" y="92"/>
                  </a:moveTo>
                  <a:cubicBezTo>
                    <a:pt x="629" y="92"/>
                    <a:pt x="629" y="92"/>
                    <a:pt x="629" y="92"/>
                  </a:cubicBezTo>
                  <a:cubicBezTo>
                    <a:pt x="605" y="4"/>
                    <a:pt x="605" y="4"/>
                    <a:pt x="605" y="4"/>
                  </a:cubicBezTo>
                  <a:cubicBezTo>
                    <a:pt x="565" y="4"/>
                    <a:pt x="565" y="4"/>
                    <a:pt x="565" y="4"/>
                  </a:cubicBezTo>
                  <a:cubicBezTo>
                    <a:pt x="541" y="92"/>
                    <a:pt x="541" y="92"/>
                    <a:pt x="541" y="92"/>
                  </a:cubicBezTo>
                  <a:cubicBezTo>
                    <a:pt x="539" y="92"/>
                    <a:pt x="539" y="92"/>
                    <a:pt x="539" y="92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77" y="0"/>
                    <a:pt x="477" y="0"/>
                    <a:pt x="477" y="0"/>
                  </a:cubicBezTo>
                  <a:cubicBezTo>
                    <a:pt x="517" y="142"/>
                    <a:pt x="517" y="142"/>
                    <a:pt x="517" y="142"/>
                  </a:cubicBezTo>
                  <a:cubicBezTo>
                    <a:pt x="559" y="142"/>
                    <a:pt x="559" y="142"/>
                    <a:pt x="559" y="142"/>
                  </a:cubicBezTo>
                  <a:cubicBezTo>
                    <a:pt x="584" y="51"/>
                    <a:pt x="584" y="51"/>
                    <a:pt x="584" y="51"/>
                  </a:cubicBezTo>
                  <a:cubicBezTo>
                    <a:pt x="586" y="51"/>
                    <a:pt x="586" y="51"/>
                    <a:pt x="586" y="51"/>
                  </a:cubicBezTo>
                  <a:cubicBezTo>
                    <a:pt x="610" y="142"/>
                    <a:pt x="610" y="142"/>
                    <a:pt x="610" y="142"/>
                  </a:cubicBezTo>
                  <a:cubicBezTo>
                    <a:pt x="653" y="142"/>
                    <a:pt x="653" y="142"/>
                    <a:pt x="653" y="142"/>
                  </a:cubicBezTo>
                  <a:cubicBezTo>
                    <a:pt x="693" y="0"/>
                    <a:pt x="693" y="0"/>
                    <a:pt x="693" y="0"/>
                  </a:cubicBezTo>
                  <a:cubicBezTo>
                    <a:pt x="654" y="0"/>
                    <a:pt x="654" y="0"/>
                    <a:pt x="654" y="0"/>
                  </a:cubicBezTo>
                  <a:lnTo>
                    <a:pt x="631" y="92"/>
                  </a:lnTo>
                  <a:close/>
                  <a:moveTo>
                    <a:pt x="754" y="83"/>
                  </a:moveTo>
                  <a:cubicBezTo>
                    <a:pt x="814" y="83"/>
                    <a:pt x="814" y="83"/>
                    <a:pt x="814" y="83"/>
                  </a:cubicBezTo>
                  <a:cubicBezTo>
                    <a:pt x="814" y="55"/>
                    <a:pt x="814" y="55"/>
                    <a:pt x="814" y="55"/>
                  </a:cubicBezTo>
                  <a:cubicBezTo>
                    <a:pt x="754" y="55"/>
                    <a:pt x="754" y="55"/>
                    <a:pt x="754" y="55"/>
                  </a:cubicBezTo>
                  <a:cubicBezTo>
                    <a:pt x="754" y="30"/>
                    <a:pt x="754" y="30"/>
                    <a:pt x="754" y="30"/>
                  </a:cubicBezTo>
                  <a:cubicBezTo>
                    <a:pt x="837" y="30"/>
                    <a:pt x="837" y="30"/>
                    <a:pt x="837" y="30"/>
                  </a:cubicBezTo>
                  <a:cubicBezTo>
                    <a:pt x="837" y="0"/>
                    <a:pt x="837" y="0"/>
                    <a:pt x="837" y="0"/>
                  </a:cubicBezTo>
                  <a:cubicBezTo>
                    <a:pt x="719" y="0"/>
                    <a:pt x="719" y="0"/>
                    <a:pt x="719" y="0"/>
                  </a:cubicBezTo>
                  <a:cubicBezTo>
                    <a:pt x="719" y="142"/>
                    <a:pt x="719" y="142"/>
                    <a:pt x="719" y="142"/>
                  </a:cubicBezTo>
                  <a:cubicBezTo>
                    <a:pt x="840" y="142"/>
                    <a:pt x="840" y="142"/>
                    <a:pt x="840" y="142"/>
                  </a:cubicBezTo>
                  <a:cubicBezTo>
                    <a:pt x="840" y="112"/>
                    <a:pt x="840" y="112"/>
                    <a:pt x="840" y="112"/>
                  </a:cubicBezTo>
                  <a:cubicBezTo>
                    <a:pt x="754" y="112"/>
                    <a:pt x="754" y="112"/>
                    <a:pt x="754" y="112"/>
                  </a:cubicBezTo>
                  <a:lnTo>
                    <a:pt x="754" y="83"/>
                  </a:lnTo>
                  <a:close/>
                  <a:moveTo>
                    <a:pt x="964" y="0"/>
                  </a:moveTo>
                  <a:cubicBezTo>
                    <a:pt x="932" y="55"/>
                    <a:pt x="932" y="55"/>
                    <a:pt x="932" y="55"/>
                  </a:cubicBezTo>
                  <a:cubicBezTo>
                    <a:pt x="930" y="55"/>
                    <a:pt x="930" y="55"/>
                    <a:pt x="930" y="55"/>
                  </a:cubicBezTo>
                  <a:cubicBezTo>
                    <a:pt x="898" y="0"/>
                    <a:pt x="898" y="0"/>
                    <a:pt x="898" y="0"/>
                  </a:cubicBezTo>
                  <a:cubicBezTo>
                    <a:pt x="859" y="0"/>
                    <a:pt x="859" y="0"/>
                    <a:pt x="859" y="0"/>
                  </a:cubicBezTo>
                  <a:cubicBezTo>
                    <a:pt x="913" y="86"/>
                    <a:pt x="913" y="86"/>
                    <a:pt x="913" y="86"/>
                  </a:cubicBezTo>
                  <a:cubicBezTo>
                    <a:pt x="913" y="142"/>
                    <a:pt x="913" y="142"/>
                    <a:pt x="913" y="142"/>
                  </a:cubicBezTo>
                  <a:cubicBezTo>
                    <a:pt x="949" y="142"/>
                    <a:pt x="949" y="142"/>
                    <a:pt x="949" y="142"/>
                  </a:cubicBezTo>
                  <a:cubicBezTo>
                    <a:pt x="949" y="86"/>
                    <a:pt x="949" y="86"/>
                    <a:pt x="949" y="86"/>
                  </a:cubicBezTo>
                  <a:cubicBezTo>
                    <a:pt x="1003" y="0"/>
                    <a:pt x="1003" y="0"/>
                    <a:pt x="1003" y="0"/>
                  </a:cubicBezTo>
                  <a:lnTo>
                    <a:pt x="964" y="0"/>
                  </a:lnTo>
                  <a:close/>
                </a:path>
              </a:pathLst>
            </a:custGeom>
            <a:solidFill>
              <a:srgbClr val="C49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8DF052D-FB64-4A44-BFBF-6041E1E3DB8F}"/>
                </a:ext>
              </a:extLst>
            </p:cNvPr>
            <p:cNvSpPr>
              <a:spLocks noSelect="1"/>
            </p:cNvSpPr>
            <p:nvPr/>
          </p:nvSpPr>
          <p:spPr bwMode="auto">
            <a:xfrm>
              <a:off x="6513" y="4055"/>
              <a:ext cx="687" cy="110"/>
            </a:xfrm>
            <a:custGeom>
              <a:avLst/>
              <a:gdLst>
                <a:gd name="T0" fmla="*/ 114 w 954"/>
                <a:gd name="T1" fmla="*/ 0 h 152"/>
                <a:gd name="T2" fmla="*/ 57 w 954"/>
                <a:gd name="T3" fmla="*/ 152 h 152"/>
                <a:gd name="T4" fmla="*/ 0 w 954"/>
                <a:gd name="T5" fmla="*/ 79 h 152"/>
                <a:gd name="T6" fmla="*/ 35 w 954"/>
                <a:gd name="T7" fmla="*/ 99 h 152"/>
                <a:gd name="T8" fmla="*/ 79 w 954"/>
                <a:gd name="T9" fmla="*/ 99 h 152"/>
                <a:gd name="T10" fmla="*/ 298 w 954"/>
                <a:gd name="T11" fmla="*/ 78 h 152"/>
                <a:gd name="T12" fmla="*/ 145 w 954"/>
                <a:gd name="T13" fmla="*/ 78 h 152"/>
                <a:gd name="T14" fmla="*/ 298 w 954"/>
                <a:gd name="T15" fmla="*/ 78 h 152"/>
                <a:gd name="T16" fmla="*/ 222 w 954"/>
                <a:gd name="T17" fmla="*/ 37 h 152"/>
                <a:gd name="T18" fmla="*/ 221 w 954"/>
                <a:gd name="T19" fmla="*/ 119 h 152"/>
                <a:gd name="T20" fmla="*/ 432 w 954"/>
                <a:gd name="T21" fmla="*/ 105 h 152"/>
                <a:gd name="T22" fmla="*/ 377 w 954"/>
                <a:gd name="T23" fmla="*/ 7 h 152"/>
                <a:gd name="T24" fmla="*/ 330 w 954"/>
                <a:gd name="T25" fmla="*/ 148 h 152"/>
                <a:gd name="T26" fmla="*/ 364 w 954"/>
                <a:gd name="T27" fmla="*/ 53 h 152"/>
                <a:gd name="T28" fmla="*/ 420 w 954"/>
                <a:gd name="T29" fmla="*/ 148 h 152"/>
                <a:gd name="T30" fmla="*/ 467 w 954"/>
                <a:gd name="T31" fmla="*/ 7 h 152"/>
                <a:gd name="T32" fmla="*/ 432 w 954"/>
                <a:gd name="T33" fmla="*/ 105 h 152"/>
                <a:gd name="T34" fmla="*/ 603 w 954"/>
                <a:gd name="T35" fmla="*/ 7 h 152"/>
                <a:gd name="T36" fmla="*/ 542 w 954"/>
                <a:gd name="T37" fmla="*/ 7 h 152"/>
                <a:gd name="T38" fmla="*/ 507 w 954"/>
                <a:gd name="T39" fmla="*/ 148 h 152"/>
                <a:gd name="T40" fmla="*/ 542 w 954"/>
                <a:gd name="T41" fmla="*/ 109 h 152"/>
                <a:gd name="T42" fmla="*/ 605 w 954"/>
                <a:gd name="T43" fmla="*/ 148 h 152"/>
                <a:gd name="T44" fmla="*/ 592 w 954"/>
                <a:gd name="T45" fmla="*/ 65 h 152"/>
                <a:gd name="T46" fmla="*/ 705 w 954"/>
                <a:gd name="T47" fmla="*/ 90 h 152"/>
                <a:gd name="T48" fmla="*/ 764 w 954"/>
                <a:gd name="T49" fmla="*/ 62 h 152"/>
                <a:gd name="T50" fmla="*/ 705 w 954"/>
                <a:gd name="T51" fmla="*/ 37 h 152"/>
                <a:gd name="T52" fmla="*/ 787 w 954"/>
                <a:gd name="T53" fmla="*/ 7 h 152"/>
                <a:gd name="T54" fmla="*/ 670 w 954"/>
                <a:gd name="T55" fmla="*/ 148 h 152"/>
                <a:gd name="T56" fmla="*/ 790 w 954"/>
                <a:gd name="T57" fmla="*/ 119 h 152"/>
                <a:gd name="T58" fmla="*/ 705 w 954"/>
                <a:gd name="T59" fmla="*/ 90 h 152"/>
                <a:gd name="T60" fmla="*/ 915 w 954"/>
                <a:gd name="T61" fmla="*/ 148 h 152"/>
                <a:gd name="T62" fmla="*/ 858 w 954"/>
                <a:gd name="T63" fmla="*/ 96 h 152"/>
                <a:gd name="T64" fmla="*/ 823 w 954"/>
                <a:gd name="T65" fmla="*/ 148 h 152"/>
                <a:gd name="T66" fmla="*/ 907 w 954"/>
                <a:gd name="T67" fmla="*/ 7 h 152"/>
                <a:gd name="T68" fmla="*/ 922 w 954"/>
                <a:gd name="T69" fmla="*/ 92 h 152"/>
                <a:gd name="T70" fmla="*/ 915 w 954"/>
                <a:gd name="T71" fmla="*/ 53 h 152"/>
                <a:gd name="T72" fmla="*/ 858 w 954"/>
                <a:gd name="T73" fmla="*/ 37 h 152"/>
                <a:gd name="T74" fmla="*/ 898 w 954"/>
                <a:gd name="T75" fmla="*/ 6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54" h="152">
                  <a:moveTo>
                    <a:pt x="79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114" y="102"/>
                    <a:pt x="114" y="102"/>
                    <a:pt x="114" y="102"/>
                  </a:cubicBezTo>
                  <a:cubicBezTo>
                    <a:pt x="114" y="133"/>
                    <a:pt x="93" y="152"/>
                    <a:pt x="57" y="152"/>
                  </a:cubicBezTo>
                  <a:cubicBezTo>
                    <a:pt x="21" y="152"/>
                    <a:pt x="0" y="134"/>
                    <a:pt x="0" y="102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35" y="77"/>
                    <a:pt x="35" y="77"/>
                    <a:pt x="35" y="77"/>
                  </a:cubicBezTo>
                  <a:cubicBezTo>
                    <a:pt x="35" y="99"/>
                    <a:pt x="35" y="99"/>
                    <a:pt x="35" y="99"/>
                  </a:cubicBezTo>
                  <a:cubicBezTo>
                    <a:pt x="35" y="112"/>
                    <a:pt x="42" y="119"/>
                    <a:pt x="57" y="119"/>
                  </a:cubicBezTo>
                  <a:cubicBezTo>
                    <a:pt x="71" y="119"/>
                    <a:pt x="79" y="113"/>
                    <a:pt x="79" y="99"/>
                  </a:cubicBezTo>
                  <a:lnTo>
                    <a:pt x="79" y="0"/>
                  </a:lnTo>
                  <a:close/>
                  <a:moveTo>
                    <a:pt x="298" y="78"/>
                  </a:moveTo>
                  <a:cubicBezTo>
                    <a:pt x="298" y="122"/>
                    <a:pt x="267" y="151"/>
                    <a:pt x="221" y="151"/>
                  </a:cubicBezTo>
                  <a:cubicBezTo>
                    <a:pt x="176" y="151"/>
                    <a:pt x="145" y="122"/>
                    <a:pt x="145" y="78"/>
                  </a:cubicBezTo>
                  <a:cubicBezTo>
                    <a:pt x="145" y="34"/>
                    <a:pt x="176" y="4"/>
                    <a:pt x="221" y="4"/>
                  </a:cubicBezTo>
                  <a:cubicBezTo>
                    <a:pt x="267" y="4"/>
                    <a:pt x="298" y="34"/>
                    <a:pt x="298" y="78"/>
                  </a:cubicBezTo>
                  <a:close/>
                  <a:moveTo>
                    <a:pt x="261" y="78"/>
                  </a:moveTo>
                  <a:cubicBezTo>
                    <a:pt x="261" y="53"/>
                    <a:pt x="245" y="37"/>
                    <a:pt x="222" y="37"/>
                  </a:cubicBezTo>
                  <a:cubicBezTo>
                    <a:pt x="198" y="37"/>
                    <a:pt x="182" y="53"/>
                    <a:pt x="182" y="78"/>
                  </a:cubicBezTo>
                  <a:cubicBezTo>
                    <a:pt x="182" y="102"/>
                    <a:pt x="198" y="119"/>
                    <a:pt x="221" y="119"/>
                  </a:cubicBezTo>
                  <a:cubicBezTo>
                    <a:pt x="245" y="119"/>
                    <a:pt x="261" y="102"/>
                    <a:pt x="261" y="78"/>
                  </a:cubicBezTo>
                  <a:close/>
                  <a:moveTo>
                    <a:pt x="432" y="105"/>
                  </a:moveTo>
                  <a:cubicBezTo>
                    <a:pt x="431" y="105"/>
                    <a:pt x="431" y="105"/>
                    <a:pt x="431" y="105"/>
                  </a:cubicBezTo>
                  <a:cubicBezTo>
                    <a:pt x="377" y="7"/>
                    <a:pt x="377" y="7"/>
                    <a:pt x="377" y="7"/>
                  </a:cubicBezTo>
                  <a:cubicBezTo>
                    <a:pt x="330" y="7"/>
                    <a:pt x="330" y="7"/>
                    <a:pt x="330" y="7"/>
                  </a:cubicBezTo>
                  <a:cubicBezTo>
                    <a:pt x="330" y="148"/>
                    <a:pt x="330" y="148"/>
                    <a:pt x="330" y="148"/>
                  </a:cubicBezTo>
                  <a:cubicBezTo>
                    <a:pt x="364" y="148"/>
                    <a:pt x="364" y="148"/>
                    <a:pt x="364" y="148"/>
                  </a:cubicBezTo>
                  <a:cubicBezTo>
                    <a:pt x="364" y="53"/>
                    <a:pt x="364" y="53"/>
                    <a:pt x="364" y="53"/>
                  </a:cubicBezTo>
                  <a:cubicBezTo>
                    <a:pt x="366" y="53"/>
                    <a:pt x="366" y="53"/>
                    <a:pt x="366" y="53"/>
                  </a:cubicBezTo>
                  <a:cubicBezTo>
                    <a:pt x="420" y="148"/>
                    <a:pt x="420" y="148"/>
                    <a:pt x="420" y="148"/>
                  </a:cubicBezTo>
                  <a:cubicBezTo>
                    <a:pt x="467" y="148"/>
                    <a:pt x="467" y="148"/>
                    <a:pt x="467" y="148"/>
                  </a:cubicBezTo>
                  <a:cubicBezTo>
                    <a:pt x="467" y="7"/>
                    <a:pt x="467" y="7"/>
                    <a:pt x="467" y="7"/>
                  </a:cubicBezTo>
                  <a:cubicBezTo>
                    <a:pt x="432" y="7"/>
                    <a:pt x="432" y="7"/>
                    <a:pt x="432" y="7"/>
                  </a:cubicBezTo>
                  <a:lnTo>
                    <a:pt x="432" y="105"/>
                  </a:lnTo>
                  <a:close/>
                  <a:moveTo>
                    <a:pt x="645" y="7"/>
                  </a:moveTo>
                  <a:cubicBezTo>
                    <a:pt x="603" y="7"/>
                    <a:pt x="603" y="7"/>
                    <a:pt x="603" y="7"/>
                  </a:cubicBezTo>
                  <a:cubicBezTo>
                    <a:pt x="542" y="72"/>
                    <a:pt x="542" y="72"/>
                    <a:pt x="542" y="72"/>
                  </a:cubicBezTo>
                  <a:cubicBezTo>
                    <a:pt x="542" y="7"/>
                    <a:pt x="542" y="7"/>
                    <a:pt x="542" y="7"/>
                  </a:cubicBezTo>
                  <a:cubicBezTo>
                    <a:pt x="507" y="7"/>
                    <a:pt x="507" y="7"/>
                    <a:pt x="507" y="7"/>
                  </a:cubicBezTo>
                  <a:cubicBezTo>
                    <a:pt x="507" y="148"/>
                    <a:pt x="507" y="148"/>
                    <a:pt x="507" y="148"/>
                  </a:cubicBezTo>
                  <a:cubicBezTo>
                    <a:pt x="542" y="148"/>
                    <a:pt x="542" y="148"/>
                    <a:pt x="542" y="148"/>
                  </a:cubicBezTo>
                  <a:cubicBezTo>
                    <a:pt x="542" y="109"/>
                    <a:pt x="542" y="109"/>
                    <a:pt x="542" y="109"/>
                  </a:cubicBezTo>
                  <a:cubicBezTo>
                    <a:pt x="564" y="86"/>
                    <a:pt x="564" y="86"/>
                    <a:pt x="564" y="86"/>
                  </a:cubicBezTo>
                  <a:cubicBezTo>
                    <a:pt x="605" y="148"/>
                    <a:pt x="605" y="148"/>
                    <a:pt x="605" y="148"/>
                  </a:cubicBezTo>
                  <a:cubicBezTo>
                    <a:pt x="647" y="148"/>
                    <a:pt x="647" y="148"/>
                    <a:pt x="647" y="148"/>
                  </a:cubicBezTo>
                  <a:cubicBezTo>
                    <a:pt x="592" y="65"/>
                    <a:pt x="592" y="65"/>
                    <a:pt x="592" y="65"/>
                  </a:cubicBezTo>
                  <a:lnTo>
                    <a:pt x="645" y="7"/>
                  </a:lnTo>
                  <a:close/>
                  <a:moveTo>
                    <a:pt x="705" y="90"/>
                  </a:moveTo>
                  <a:cubicBezTo>
                    <a:pt x="764" y="90"/>
                    <a:pt x="764" y="90"/>
                    <a:pt x="764" y="90"/>
                  </a:cubicBezTo>
                  <a:cubicBezTo>
                    <a:pt x="764" y="62"/>
                    <a:pt x="764" y="62"/>
                    <a:pt x="764" y="62"/>
                  </a:cubicBezTo>
                  <a:cubicBezTo>
                    <a:pt x="705" y="62"/>
                    <a:pt x="705" y="62"/>
                    <a:pt x="705" y="62"/>
                  </a:cubicBezTo>
                  <a:cubicBezTo>
                    <a:pt x="705" y="37"/>
                    <a:pt x="705" y="37"/>
                    <a:pt x="705" y="37"/>
                  </a:cubicBezTo>
                  <a:cubicBezTo>
                    <a:pt x="787" y="37"/>
                    <a:pt x="787" y="37"/>
                    <a:pt x="787" y="37"/>
                  </a:cubicBezTo>
                  <a:cubicBezTo>
                    <a:pt x="787" y="7"/>
                    <a:pt x="787" y="7"/>
                    <a:pt x="787" y="7"/>
                  </a:cubicBezTo>
                  <a:cubicBezTo>
                    <a:pt x="670" y="7"/>
                    <a:pt x="670" y="7"/>
                    <a:pt x="670" y="7"/>
                  </a:cubicBezTo>
                  <a:cubicBezTo>
                    <a:pt x="670" y="148"/>
                    <a:pt x="670" y="148"/>
                    <a:pt x="670" y="148"/>
                  </a:cubicBezTo>
                  <a:cubicBezTo>
                    <a:pt x="790" y="148"/>
                    <a:pt x="790" y="148"/>
                    <a:pt x="790" y="148"/>
                  </a:cubicBezTo>
                  <a:cubicBezTo>
                    <a:pt x="790" y="119"/>
                    <a:pt x="790" y="119"/>
                    <a:pt x="790" y="119"/>
                  </a:cubicBezTo>
                  <a:cubicBezTo>
                    <a:pt x="705" y="119"/>
                    <a:pt x="705" y="119"/>
                    <a:pt x="705" y="119"/>
                  </a:cubicBezTo>
                  <a:lnTo>
                    <a:pt x="705" y="90"/>
                  </a:lnTo>
                  <a:close/>
                  <a:moveTo>
                    <a:pt x="954" y="148"/>
                  </a:moveTo>
                  <a:cubicBezTo>
                    <a:pt x="915" y="148"/>
                    <a:pt x="915" y="148"/>
                    <a:pt x="915" y="148"/>
                  </a:cubicBezTo>
                  <a:cubicBezTo>
                    <a:pt x="885" y="96"/>
                    <a:pt x="885" y="96"/>
                    <a:pt x="885" y="96"/>
                  </a:cubicBezTo>
                  <a:cubicBezTo>
                    <a:pt x="858" y="96"/>
                    <a:pt x="858" y="96"/>
                    <a:pt x="858" y="96"/>
                  </a:cubicBezTo>
                  <a:cubicBezTo>
                    <a:pt x="858" y="148"/>
                    <a:pt x="858" y="148"/>
                    <a:pt x="858" y="148"/>
                  </a:cubicBezTo>
                  <a:cubicBezTo>
                    <a:pt x="823" y="148"/>
                    <a:pt x="823" y="148"/>
                    <a:pt x="823" y="148"/>
                  </a:cubicBezTo>
                  <a:cubicBezTo>
                    <a:pt x="823" y="7"/>
                    <a:pt x="823" y="7"/>
                    <a:pt x="823" y="7"/>
                  </a:cubicBezTo>
                  <a:cubicBezTo>
                    <a:pt x="907" y="7"/>
                    <a:pt x="907" y="7"/>
                    <a:pt x="907" y="7"/>
                  </a:cubicBezTo>
                  <a:cubicBezTo>
                    <a:pt x="934" y="7"/>
                    <a:pt x="952" y="24"/>
                    <a:pt x="952" y="51"/>
                  </a:cubicBezTo>
                  <a:cubicBezTo>
                    <a:pt x="952" y="71"/>
                    <a:pt x="940" y="87"/>
                    <a:pt x="922" y="92"/>
                  </a:cubicBezTo>
                  <a:lnTo>
                    <a:pt x="954" y="148"/>
                  </a:lnTo>
                  <a:close/>
                  <a:moveTo>
                    <a:pt x="915" y="53"/>
                  </a:moveTo>
                  <a:cubicBezTo>
                    <a:pt x="915" y="43"/>
                    <a:pt x="908" y="37"/>
                    <a:pt x="898" y="37"/>
                  </a:cubicBezTo>
                  <a:cubicBezTo>
                    <a:pt x="858" y="37"/>
                    <a:pt x="858" y="37"/>
                    <a:pt x="858" y="37"/>
                  </a:cubicBezTo>
                  <a:cubicBezTo>
                    <a:pt x="858" y="69"/>
                    <a:pt x="858" y="69"/>
                    <a:pt x="858" y="69"/>
                  </a:cubicBezTo>
                  <a:cubicBezTo>
                    <a:pt x="898" y="69"/>
                    <a:pt x="898" y="69"/>
                    <a:pt x="898" y="69"/>
                  </a:cubicBezTo>
                  <a:cubicBezTo>
                    <a:pt x="910" y="69"/>
                    <a:pt x="915" y="62"/>
                    <a:pt x="915" y="53"/>
                  </a:cubicBezTo>
                  <a:close/>
                </a:path>
              </a:pathLst>
            </a:custGeom>
            <a:solidFill>
              <a:srgbClr val="C49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4AC1C0EC-283F-4ACC-9E16-CB609C904E34}"/>
                </a:ext>
              </a:extLst>
            </p:cNvPr>
            <p:cNvSpPr>
              <a:spLocks noSelect="1" noChangeArrowheads="1"/>
            </p:cNvSpPr>
            <p:nvPr/>
          </p:nvSpPr>
          <p:spPr bwMode="auto">
            <a:xfrm>
              <a:off x="6533" y="4038"/>
              <a:ext cx="62" cy="22"/>
            </a:xfrm>
            <a:prstGeom prst="rect">
              <a:avLst/>
            </a:prstGeom>
            <a:solidFill>
              <a:srgbClr val="423C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D134CAF4-C635-4B96-89F4-82F80D1AF295}"/>
                </a:ext>
              </a:extLst>
            </p:cNvPr>
            <p:cNvSpPr>
              <a:spLocks noSelect="1" noChangeArrowheads="1"/>
            </p:cNvSpPr>
            <p:nvPr/>
          </p:nvSpPr>
          <p:spPr bwMode="auto">
            <a:xfrm>
              <a:off x="457" y="48"/>
              <a:ext cx="216" cy="96"/>
            </a:xfrm>
            <a:prstGeom prst="rect">
              <a:avLst/>
            </a:prstGeom>
            <a:solidFill>
              <a:srgbClr val="423C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0567A878-A3DB-4B36-A7B9-AAB33B5E3BA7}"/>
                </a:ext>
              </a:extLst>
            </p:cNvPr>
            <p:cNvSpPr>
              <a:spLocks noSelect="1" noChangeArrowheads="1"/>
            </p:cNvSpPr>
            <p:nvPr/>
          </p:nvSpPr>
          <p:spPr bwMode="auto">
            <a:xfrm>
              <a:off x="457" y="0"/>
              <a:ext cx="216" cy="72"/>
            </a:xfrm>
            <a:prstGeom prst="rect">
              <a:avLst/>
            </a:prstGeom>
            <a:solidFill>
              <a:srgbClr val="C49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A3F985E2-5312-4ED4-8FB0-9D8530500E71}"/>
                </a:ext>
              </a:extLst>
            </p:cNvPr>
            <p:cNvSpPr>
              <a:spLocks noSelect="1" noChangeArrowheads="1"/>
            </p:cNvSpPr>
            <p:nvPr/>
          </p:nvSpPr>
          <p:spPr bwMode="auto">
            <a:xfrm>
              <a:off x="457" y="288"/>
              <a:ext cx="216" cy="72"/>
            </a:xfrm>
            <a:prstGeom prst="rect">
              <a:avLst/>
            </a:prstGeom>
            <a:solidFill>
              <a:srgbClr val="423C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CAAA893F-AF4C-485A-AB48-7B8E29047F85}"/>
                </a:ext>
              </a:extLst>
            </p:cNvPr>
            <p:cNvSpPr>
              <a:spLocks noSelect="1" noChangeArrowheads="1"/>
            </p:cNvSpPr>
            <p:nvPr/>
          </p:nvSpPr>
          <p:spPr bwMode="auto">
            <a:xfrm>
              <a:off x="457" y="432"/>
              <a:ext cx="216" cy="72"/>
            </a:xfrm>
            <a:prstGeom prst="rect">
              <a:avLst/>
            </a:prstGeom>
            <a:solidFill>
              <a:srgbClr val="C49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6" name="Rectangle 13">
              <a:extLst>
                <a:ext uri="{FF2B5EF4-FFF2-40B4-BE49-F238E27FC236}">
                  <a16:creationId xmlns:a16="http://schemas.microsoft.com/office/drawing/2014/main" id="{EB87862A-E701-47A0-BA85-74ADC14A291C}"/>
                </a:ext>
              </a:extLst>
            </p:cNvPr>
            <p:cNvSpPr>
              <a:spLocks noSelect="1" noChangeArrowheads="1"/>
            </p:cNvSpPr>
            <p:nvPr/>
          </p:nvSpPr>
          <p:spPr bwMode="auto">
            <a:xfrm>
              <a:off x="457" y="1008"/>
              <a:ext cx="216" cy="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7" name="Rectangle 14">
              <a:extLst>
                <a:ext uri="{FF2B5EF4-FFF2-40B4-BE49-F238E27FC236}">
                  <a16:creationId xmlns:a16="http://schemas.microsoft.com/office/drawing/2014/main" id="{3F886653-4F10-4579-AC9B-E0001CD400CD}"/>
                </a:ext>
              </a:extLst>
            </p:cNvPr>
            <p:cNvSpPr>
              <a:spLocks noSelect="1" noChangeArrowheads="1"/>
            </p:cNvSpPr>
            <p:nvPr/>
          </p:nvSpPr>
          <p:spPr bwMode="auto">
            <a:xfrm>
              <a:off x="457" y="1728"/>
              <a:ext cx="216" cy="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EDD5C9EC-9DD5-4429-9C91-A35211A724E8}"/>
                </a:ext>
              </a:extLst>
            </p:cNvPr>
            <p:cNvSpPr>
              <a:spLocks noSelect="1" noChangeArrowheads="1"/>
            </p:cNvSpPr>
            <p:nvPr/>
          </p:nvSpPr>
          <p:spPr bwMode="auto">
            <a:xfrm>
              <a:off x="457" y="1872"/>
              <a:ext cx="216" cy="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id="{5FF92020-6EEC-4C3A-94BC-420AB1D4D2FB}"/>
                </a:ext>
              </a:extLst>
            </p:cNvPr>
            <p:cNvSpPr>
              <a:spLocks noSelect="1" noChangeArrowheads="1"/>
            </p:cNvSpPr>
            <p:nvPr/>
          </p:nvSpPr>
          <p:spPr bwMode="auto">
            <a:xfrm>
              <a:off x="457" y="2376"/>
              <a:ext cx="216" cy="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0" name="Rectangle 17">
              <a:extLst>
                <a:ext uri="{FF2B5EF4-FFF2-40B4-BE49-F238E27FC236}">
                  <a16:creationId xmlns:a16="http://schemas.microsoft.com/office/drawing/2014/main" id="{11B1E0CF-D7CF-4E95-9E4F-0CD3337A1176}"/>
                </a:ext>
              </a:extLst>
            </p:cNvPr>
            <p:cNvSpPr>
              <a:spLocks noSelect="1" noChangeArrowheads="1"/>
            </p:cNvSpPr>
            <p:nvPr/>
          </p:nvSpPr>
          <p:spPr bwMode="auto">
            <a:xfrm>
              <a:off x="457" y="3816"/>
              <a:ext cx="216" cy="72"/>
            </a:xfrm>
            <a:prstGeom prst="rect">
              <a:avLst/>
            </a:prstGeom>
            <a:solidFill>
              <a:srgbClr val="C49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1" name="Rectangle 18">
              <a:extLst>
                <a:ext uri="{FF2B5EF4-FFF2-40B4-BE49-F238E27FC236}">
                  <a16:creationId xmlns:a16="http://schemas.microsoft.com/office/drawing/2014/main" id="{6D0091D5-EE1C-4A7B-8A00-366B6632979B}"/>
                </a:ext>
              </a:extLst>
            </p:cNvPr>
            <p:cNvSpPr>
              <a:spLocks noSelect="1" noChangeArrowheads="1"/>
            </p:cNvSpPr>
            <p:nvPr/>
          </p:nvSpPr>
          <p:spPr bwMode="auto">
            <a:xfrm>
              <a:off x="457" y="3960"/>
              <a:ext cx="216" cy="72"/>
            </a:xfrm>
            <a:prstGeom prst="rect">
              <a:avLst/>
            </a:prstGeom>
            <a:solidFill>
              <a:srgbClr val="423C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2" name="Rectangle 19">
              <a:extLst>
                <a:ext uri="{FF2B5EF4-FFF2-40B4-BE49-F238E27FC236}">
                  <a16:creationId xmlns:a16="http://schemas.microsoft.com/office/drawing/2014/main" id="{D918C0D3-535E-482A-893E-A7CCE97B1CD0}"/>
                </a:ext>
              </a:extLst>
            </p:cNvPr>
            <p:cNvSpPr>
              <a:spLocks noSelect="1" noChangeArrowheads="1"/>
            </p:cNvSpPr>
            <p:nvPr/>
          </p:nvSpPr>
          <p:spPr bwMode="auto">
            <a:xfrm>
              <a:off x="457" y="4248"/>
              <a:ext cx="216" cy="72"/>
            </a:xfrm>
            <a:prstGeom prst="rect">
              <a:avLst/>
            </a:prstGeom>
            <a:solidFill>
              <a:srgbClr val="C49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2" name="Tijdelijke aanduiding voor titel 1"/>
          <p:cNvSpPr>
            <a:spLocks noGrp="1" noSelect="1"/>
          </p:cNvSpPr>
          <p:nvPr>
            <p:ph type="title"/>
          </p:nvPr>
        </p:nvSpPr>
        <p:spPr bwMode="gray">
          <a:xfrm>
            <a:off x="1800000" y="800100"/>
            <a:ext cx="9631943" cy="1143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1"/>
              <a:t>[Titel]</a:t>
            </a:r>
          </a:p>
        </p:txBody>
      </p:sp>
      <p:sp>
        <p:nvSpPr>
          <p:cNvPr id="3" name="Text Placeholder 2 (JU-Free)"/>
          <p:cNvSpPr>
            <a:spLocks noGrp="1"/>
          </p:cNvSpPr>
          <p:nvPr>
            <p:ph type="body" idx="1"/>
          </p:nvPr>
        </p:nvSpPr>
        <p:spPr bwMode="gray">
          <a:xfrm>
            <a:off x="1800000" y="2016000"/>
            <a:ext cx="9630000" cy="37792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1"/>
              <a:t>JU-LEVEL1=Opsomming teken 1e niveau</a:t>
            </a:r>
          </a:p>
          <a:p>
            <a:pPr lvl="1"/>
            <a:r>
              <a:rPr lang="nl-NL" noProof="1"/>
              <a:t>JU-LEVEL2=Opsomming nummer 1e niveau</a:t>
            </a:r>
          </a:p>
          <a:p>
            <a:pPr lvl="2"/>
            <a:r>
              <a:rPr lang="nl-NL" noProof="1"/>
              <a:t>JU-LEVEL3=Opsomming teken 2e niveau</a:t>
            </a:r>
          </a:p>
          <a:p>
            <a:pPr lvl="3"/>
            <a:r>
              <a:rPr lang="nl-NL" noProof="1"/>
              <a:t>JU-LEVEL4=Basistekst</a:t>
            </a:r>
          </a:p>
          <a:p>
            <a:pPr lvl="4"/>
            <a:r>
              <a:rPr lang="nl-NL" noProof="1"/>
              <a:t>JU-LEVEL5=Kop </a:t>
            </a:r>
          </a:p>
          <a:p>
            <a:pPr lvl="5"/>
            <a:r>
              <a:rPr lang="nl-NL" noProof="1"/>
              <a:t>JU-LEVEL6=Tussenkop</a:t>
            </a:r>
          </a:p>
          <a:p>
            <a:pPr lvl="6"/>
            <a:r>
              <a:rPr lang="nl-NL" noProof="1"/>
              <a:t>JU-LEVEL7=Tussenkop kleur</a:t>
            </a:r>
          </a:p>
          <a:p>
            <a:pPr lvl="7"/>
            <a:r>
              <a:rPr lang="nl-NL" noProof="1"/>
              <a:t>JU-LEVEL8=Zwevend 1e niveau</a:t>
            </a:r>
          </a:p>
          <a:p>
            <a:pPr lvl="8"/>
            <a:r>
              <a:rPr lang="nl-NL" noProof="1"/>
              <a:t>JU-LEVEL9=Zwevend 2e niveau</a:t>
            </a:r>
          </a:p>
        </p:txBody>
      </p:sp>
      <p:sp>
        <p:nvSpPr>
          <p:cNvPr id="4" name="Tijdelijke aanduiding voor datum 3"/>
          <p:cNvSpPr>
            <a:spLocks noGrp="1" noSelect="1"/>
          </p:cNvSpPr>
          <p:nvPr>
            <p:ph type="dt" sz="half" idx="2"/>
          </p:nvPr>
        </p:nvSpPr>
        <p:spPr bwMode="gray">
          <a:xfrm>
            <a:off x="7248128" y="6274595"/>
            <a:ext cx="1260222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2923B9C5-BE15-4844-92EA-6B5A4B794705}" type="datetime4">
              <a:rPr lang="nl-NL" noProof="1" smtClean="0"/>
              <a:t>8 augustus 2022</a:t>
            </a:fld>
            <a:endParaRPr lang="nl-NL" noProof="1"/>
          </a:p>
        </p:txBody>
      </p:sp>
      <p:sp>
        <p:nvSpPr>
          <p:cNvPr id="5" name="Tijdelijke aanduiding voor voettekst 4"/>
          <p:cNvSpPr>
            <a:spLocks noGrp="1" noSelect="1"/>
          </p:cNvSpPr>
          <p:nvPr>
            <p:ph type="ftr" sz="quarter" idx="3"/>
          </p:nvPr>
        </p:nvSpPr>
        <p:spPr bwMode="gray">
          <a:xfrm>
            <a:off x="1800000" y="6274595"/>
            <a:ext cx="504000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 noProof="1"/>
              <a:t>[Voettekst]</a:t>
            </a:r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8557920" y="6274595"/>
            <a:ext cx="389588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 noProof="1"/>
              <a:t>|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0" r:id="rId2"/>
    <p:sldLayoutId id="2147483717" r:id="rId3"/>
    <p:sldLayoutId id="2147483718" r:id="rId4"/>
    <p:sldLayoutId id="2147483711" r:id="rId5"/>
    <p:sldLayoutId id="2147483713" r:id="rId6"/>
    <p:sldLayoutId id="2147483714" r:id="rId7"/>
  </p:sldLayoutIdLst>
  <p:hf sldNum="0" hdr="0" ftr="0" dt="0"/>
  <p:txStyles>
    <p:titleStyle>
      <a:lvl1pPr algn="l" defTabSz="1088610" rtl="0" eaLnBrk="1" latinLnBrk="0" hangingPunct="1">
        <a:spcBef>
          <a:spcPct val="0"/>
        </a:spcBef>
        <a:buNone/>
        <a:defRPr sz="3801" b="0" kern="1200" spc="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108861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Font typeface="Arial" pitchFamily="34" charset="0"/>
        <a:buChar char="•"/>
        <a:defRPr sz="2000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88000" indent="-288000" algn="l" defTabSz="1088610" rtl="0" eaLnBrk="1" latinLnBrk="0" hangingPunct="1">
        <a:lnSpc>
          <a:spcPct val="120000"/>
        </a:lnSpc>
        <a:spcBef>
          <a:spcPts val="0"/>
        </a:spcBef>
        <a:buFont typeface="+mj-lt"/>
        <a:buAutoNum type="arabicPeriod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288000" algn="l" defTabSz="1088610" rtl="0" eaLnBrk="1" latinLnBrk="0" hangingPunct="1">
        <a:lnSpc>
          <a:spcPct val="120000"/>
        </a:lnSpc>
        <a:spcBef>
          <a:spcPts val="0"/>
        </a:spcBef>
        <a:buFont typeface="Zilla slab light" panose="02040502050405020303" pitchFamily="18" charset="0"/>
        <a:buChar char="-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1088610" rtl="0" eaLnBrk="1" latinLnBrk="0" hangingPunct="1">
        <a:lnSpc>
          <a:spcPct val="120000"/>
        </a:lnSpc>
        <a:spcBef>
          <a:spcPts val="0"/>
        </a:spcBef>
        <a:buFont typeface="Arial" pitchFamily="34" charset="0"/>
        <a:buNone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088610" rtl="0" eaLnBrk="1" latinLnBrk="0" hangingPunct="1">
        <a:lnSpc>
          <a:spcPct val="120000"/>
        </a:lnSpc>
        <a:spcBef>
          <a:spcPts val="0"/>
        </a:spcBef>
        <a:buFont typeface="Arial" pitchFamily="34" charset="0"/>
        <a:buNone/>
        <a:defRPr sz="22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0" indent="0" algn="l" defTabSz="1088610" rtl="0" eaLnBrk="1" latinLnBrk="0" hangingPunct="1">
        <a:lnSpc>
          <a:spcPct val="120000"/>
        </a:lnSpc>
        <a:spcBef>
          <a:spcPts val="0"/>
        </a:spcBef>
        <a:buFont typeface="Arial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6pPr>
      <a:lvl7pPr marL="0" indent="0" algn="l" defTabSz="1088610" rtl="0" eaLnBrk="1" latinLnBrk="0" hangingPunct="1">
        <a:lnSpc>
          <a:spcPct val="120000"/>
        </a:lnSpc>
        <a:spcBef>
          <a:spcPts val="0"/>
        </a:spcBef>
        <a:buFont typeface="Arial" pitchFamily="34" charset="0"/>
        <a:buNone/>
        <a:defRPr sz="2000" b="0" kern="1200">
          <a:solidFill>
            <a:schemeClr val="accent1"/>
          </a:solidFill>
          <a:latin typeface="+mj-lt"/>
          <a:ea typeface="+mn-ea"/>
          <a:cs typeface="+mn-cs"/>
        </a:defRPr>
      </a:lvl7pPr>
      <a:lvl8pPr marL="288000" indent="0" algn="l" defTabSz="1088610" rtl="0" eaLnBrk="1" latinLnBrk="0" hangingPunct="1">
        <a:lnSpc>
          <a:spcPct val="120000"/>
        </a:lnSpc>
        <a:spcBef>
          <a:spcPts val="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576000" indent="0" algn="l" defTabSz="1088610" rtl="0" eaLnBrk="1" latinLnBrk="0" hangingPunct="1">
        <a:lnSpc>
          <a:spcPct val="120000"/>
        </a:lnSpc>
        <a:spcBef>
          <a:spcPts val="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306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610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916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222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526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831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137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442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3373301-FB3F-2F47-93D6-63F20A9A4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9023B77-74DD-5847-8CB2-009BCDE86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9BCF0DE-C8E5-6040-9A61-5307DB8FDB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3B9C5-BE15-4844-92EA-6B5A4B794705}" type="datetime4">
              <a:rPr lang="nl-NL" noProof="1" smtClean="0"/>
              <a:t>8 augustus 2022</a:t>
            </a:fld>
            <a:endParaRPr lang="nl-NL" noProof="1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4B513FE-1E28-0042-8EFB-092AD96399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noProof="1"/>
              <a:t>[Voettekst]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DC69C76-7E80-F24C-947C-0E6790C6C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noProof="1"/>
              <a:t>|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</p:spTree>
    <p:extLst>
      <p:ext uri="{BB962C8B-B14F-4D97-AF65-F5344CB8AC3E}">
        <p14:creationId xmlns:p14="http://schemas.microsoft.com/office/powerpoint/2010/main" val="1330911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jca.eu/" TargetMode="External"/><Relationship Id="rId7" Type="http://schemas.openxmlformats.org/officeDocument/2006/relationships/image" Target="../media/image21.jpeg"/><Relationship Id="rId2" Type="http://schemas.openxmlformats.org/officeDocument/2006/relationships/hyperlink" Target="https://www.youtube.com/watch?v=Q-fbQpAyeq0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hyperlink" Target="https://politeia.be/nl/auteurs+en+partners/200-pascale+franck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94096" y="851517"/>
            <a:ext cx="6802104" cy="9688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900" b="1" kern="1200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Management in de </a:t>
            </a:r>
            <a:r>
              <a:rPr lang="en-US" sz="2900" b="1" kern="1200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criminologische</a:t>
            </a:r>
            <a:r>
              <a:rPr lang="en-US" sz="2900" b="1" kern="1200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900" b="1" kern="1200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praktijk</a:t>
            </a:r>
            <a:r>
              <a:rPr lang="en-US" sz="2900" b="1" kern="1200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:</a:t>
            </a:r>
            <a:br>
              <a:rPr lang="en-US" sz="2900" b="1" kern="1200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900" b="1" kern="1200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“How to build FJCs?”</a:t>
            </a:r>
          </a:p>
        </p:txBody>
      </p:sp>
      <p:sp>
        <p:nvSpPr>
          <p:cNvPr id="7" name="Ondertitel 6">
            <a:extLst>
              <a:ext uri="{FF2B5EF4-FFF2-40B4-BE49-F238E27FC236}">
                <a16:creationId xmlns:a16="http://schemas.microsoft.com/office/drawing/2014/main" id="{1435B465-FA5C-E94E-B281-7ADA17DB3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9456" y="5578501"/>
            <a:ext cx="8026240" cy="36933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l"/>
            <a:r>
              <a:rPr lang="en-US" dirty="0">
                <a:solidFill>
                  <a:srgbClr val="7030A0"/>
                </a:solidFill>
              </a:rPr>
              <a:t>Pascale Franck – </a:t>
            </a:r>
            <a:r>
              <a:rPr lang="en-US" dirty="0" err="1">
                <a:solidFill>
                  <a:srgbClr val="7030A0"/>
                </a:solidFill>
              </a:rPr>
              <a:t>criminologe</a:t>
            </a:r>
            <a:r>
              <a:rPr lang="en-US" dirty="0">
                <a:solidFill>
                  <a:srgbClr val="7030A0"/>
                </a:solidFill>
              </a:rPr>
              <a:t> - FJCs </a:t>
            </a:r>
            <a:r>
              <a:rPr lang="en-US" dirty="0" err="1">
                <a:solidFill>
                  <a:srgbClr val="7030A0"/>
                </a:solidFill>
              </a:rPr>
              <a:t>België</a:t>
            </a:r>
            <a:r>
              <a:rPr lang="en-US" dirty="0">
                <a:solidFill>
                  <a:srgbClr val="7030A0"/>
                </a:solidFill>
              </a:rPr>
              <a:t>/Europa</a:t>
            </a:r>
          </a:p>
          <a:p>
            <a:pPr algn="l"/>
            <a:endParaRPr lang="en-US" kern="120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C04C20B-41A2-DF4E-B9BB-B2F268221F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9" r="4530" b="1"/>
          <a:stretch/>
        </p:blipFill>
        <p:spPr>
          <a:xfrm>
            <a:off x="8078092" y="1820333"/>
            <a:ext cx="2865558" cy="3217333"/>
          </a:xfrm>
          <a:prstGeom prst="rect">
            <a:avLst/>
          </a:prstGeom>
        </p:spPr>
      </p:pic>
      <p:pic>
        <p:nvPicPr>
          <p:cNvPr id="6" name="Afbeelding 5" descr="Logo EFJC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2" y="100190"/>
            <a:ext cx="783520" cy="717649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5B8E4871-F72F-F548-A84C-BC2504055691}"/>
              </a:ext>
            </a:extLst>
          </p:cNvPr>
          <p:cNvSpPr txBox="1"/>
          <p:nvPr/>
        </p:nvSpPr>
        <p:spPr>
          <a:xfrm>
            <a:off x="-6" y="6488669"/>
            <a:ext cx="1219200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www.efjca.eu</a:t>
            </a:r>
          </a:p>
        </p:txBody>
      </p:sp>
      <p:pic>
        <p:nvPicPr>
          <p:cNvPr id="2049" name="Picture 1" descr="page1image19665792">
            <a:extLst>
              <a:ext uri="{FF2B5EF4-FFF2-40B4-BE49-F238E27FC236}">
                <a16:creationId xmlns:a16="http://schemas.microsoft.com/office/drawing/2014/main" id="{1A955278-26E6-0045-8F2C-3ADBFF66D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919" y="100191"/>
            <a:ext cx="3414059" cy="71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ijdelijke aanduiding voor inhoud 3">
            <a:extLst>
              <a:ext uri="{FF2B5EF4-FFF2-40B4-BE49-F238E27FC236}">
                <a16:creationId xmlns:a16="http://schemas.microsoft.com/office/drawing/2014/main" id="{928D15BA-B643-0848-B5EB-84CD878E74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385" y="1991835"/>
            <a:ext cx="2592288" cy="318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82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D94F00-5857-CD43-A790-05D19A3E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96" y="365125"/>
            <a:ext cx="9794304" cy="1325563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Cultuur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en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Klimaat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Work Sans" pitchFamily="2" charset="77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35E5AA1-A55E-724F-91CD-3E23DFF2C25E}"/>
              </a:ext>
            </a:extLst>
          </p:cNvPr>
          <p:cNvSpPr txBox="1"/>
          <p:nvPr/>
        </p:nvSpPr>
        <p:spPr>
          <a:xfrm>
            <a:off x="-6" y="6488669"/>
            <a:ext cx="1219200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www.efjca.eu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D046A54-E6CB-B74C-8151-CF5C94B5B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9" r="4530" b="1"/>
          <a:stretch/>
        </p:blipFill>
        <p:spPr>
          <a:xfrm>
            <a:off x="31774" y="0"/>
            <a:ext cx="1432779" cy="1608667"/>
          </a:xfrm>
          <a:prstGeom prst="rect">
            <a:avLst/>
          </a:prstGeom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5BC707B-37F4-8948-BD30-CB028BA229B4}"/>
              </a:ext>
            </a:extLst>
          </p:cNvPr>
          <p:cNvSpPr txBox="1">
            <a:spLocks/>
          </p:cNvSpPr>
          <p:nvPr/>
        </p:nvSpPr>
        <p:spPr>
          <a:xfrm>
            <a:off x="1631504" y="2807208"/>
            <a:ext cx="6264696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sz="15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1B9D09C-1F72-2144-9F41-7C857FD91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84" y="1460166"/>
            <a:ext cx="5461590" cy="473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84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D94F00-5857-CD43-A790-05D19A3E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96" y="365125"/>
            <a:ext cx="9794304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5. Zorg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voor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een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loepheldere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communicatie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Work Sans" pitchFamily="2" charset="77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35E5AA1-A55E-724F-91CD-3E23DFF2C25E}"/>
              </a:ext>
            </a:extLst>
          </p:cNvPr>
          <p:cNvSpPr txBox="1"/>
          <p:nvPr/>
        </p:nvSpPr>
        <p:spPr>
          <a:xfrm>
            <a:off x="-6" y="6488669"/>
            <a:ext cx="1219200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www.efjca.eu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D046A54-E6CB-B74C-8151-CF5C94B5B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9" r="4530" b="1"/>
          <a:stretch/>
        </p:blipFill>
        <p:spPr>
          <a:xfrm>
            <a:off x="31774" y="0"/>
            <a:ext cx="1432779" cy="1608667"/>
          </a:xfrm>
          <a:prstGeom prst="rect">
            <a:avLst/>
          </a:prstGeom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5BC707B-37F4-8948-BD30-CB028BA229B4}"/>
              </a:ext>
            </a:extLst>
          </p:cNvPr>
          <p:cNvSpPr txBox="1">
            <a:spLocks/>
          </p:cNvSpPr>
          <p:nvPr/>
        </p:nvSpPr>
        <p:spPr>
          <a:xfrm>
            <a:off x="1631504" y="2807208"/>
            <a:ext cx="6264696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sz="1500" dirty="0"/>
          </a:p>
        </p:txBody>
      </p:sp>
      <p:pic>
        <p:nvPicPr>
          <p:cNvPr id="8" name="Tijdelijke aanduiding voor inhoud 3">
            <a:extLst>
              <a:ext uri="{FF2B5EF4-FFF2-40B4-BE49-F238E27FC236}">
                <a16:creationId xmlns:a16="http://schemas.microsoft.com/office/drawing/2014/main" id="{C689A288-C9CA-6B41-A6F2-BE6B5E14D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470112"/>
            <a:ext cx="8747790" cy="474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76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D94F00-5857-CD43-A790-05D19A3E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96" y="365125"/>
            <a:ext cx="9794304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6.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Organiseer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 wat je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biedt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Work Sans" pitchFamily="2" charset="77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35E5AA1-A55E-724F-91CD-3E23DFF2C25E}"/>
              </a:ext>
            </a:extLst>
          </p:cNvPr>
          <p:cNvSpPr txBox="1"/>
          <p:nvPr/>
        </p:nvSpPr>
        <p:spPr>
          <a:xfrm>
            <a:off x="-6" y="6488669"/>
            <a:ext cx="1219200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www.efjca.eu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D046A54-E6CB-B74C-8151-CF5C94B5B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9" r="4530" b="1"/>
          <a:stretch/>
        </p:blipFill>
        <p:spPr>
          <a:xfrm>
            <a:off x="31774" y="0"/>
            <a:ext cx="1432779" cy="1608667"/>
          </a:xfrm>
          <a:prstGeom prst="rect">
            <a:avLst/>
          </a:prstGeom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5BC707B-37F4-8948-BD30-CB028BA229B4}"/>
              </a:ext>
            </a:extLst>
          </p:cNvPr>
          <p:cNvSpPr txBox="1">
            <a:spLocks/>
          </p:cNvSpPr>
          <p:nvPr/>
        </p:nvSpPr>
        <p:spPr>
          <a:xfrm>
            <a:off x="1631504" y="2807208"/>
            <a:ext cx="6264696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sz="1500" dirty="0"/>
          </a:p>
        </p:txBody>
      </p:sp>
      <p:pic>
        <p:nvPicPr>
          <p:cNvPr id="8" name="Tijdelijke aanduiding voor inhoud 5">
            <a:extLst>
              <a:ext uri="{FF2B5EF4-FFF2-40B4-BE49-F238E27FC236}">
                <a16:creationId xmlns:a16="http://schemas.microsoft.com/office/drawing/2014/main" id="{1BB16E26-E1CF-994B-B4D9-9C8F29AC7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899734"/>
            <a:ext cx="8050614" cy="5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83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D94F00-5857-CD43-A790-05D19A3E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96" y="365125"/>
            <a:ext cx="9794304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7. Veiligheid -&gt;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vertrouwen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Work Sans" pitchFamily="2" charset="77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35E5AA1-A55E-724F-91CD-3E23DFF2C25E}"/>
              </a:ext>
            </a:extLst>
          </p:cNvPr>
          <p:cNvSpPr txBox="1"/>
          <p:nvPr/>
        </p:nvSpPr>
        <p:spPr>
          <a:xfrm>
            <a:off x="-6" y="6488669"/>
            <a:ext cx="1219200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www.efjca.eu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D046A54-E6CB-B74C-8151-CF5C94B5B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9" r="4530" b="1"/>
          <a:stretch/>
        </p:blipFill>
        <p:spPr>
          <a:xfrm>
            <a:off x="31774" y="0"/>
            <a:ext cx="1432779" cy="1608667"/>
          </a:xfrm>
          <a:prstGeom prst="rect">
            <a:avLst/>
          </a:prstGeom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5BC707B-37F4-8948-BD30-CB028BA229B4}"/>
              </a:ext>
            </a:extLst>
          </p:cNvPr>
          <p:cNvSpPr txBox="1">
            <a:spLocks/>
          </p:cNvSpPr>
          <p:nvPr/>
        </p:nvSpPr>
        <p:spPr>
          <a:xfrm>
            <a:off x="1631504" y="2807208"/>
            <a:ext cx="6264696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sz="1500" dirty="0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A77E204A-7C9C-A24C-A7DE-6FB51C715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3512" y="1587689"/>
            <a:ext cx="5598023" cy="463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57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D94F00-5857-CD43-A790-05D19A3E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96" y="365125"/>
            <a:ext cx="9794304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8.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Financiën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, subsidies, sponsors,…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35E5AA1-A55E-724F-91CD-3E23DFF2C25E}"/>
              </a:ext>
            </a:extLst>
          </p:cNvPr>
          <p:cNvSpPr txBox="1"/>
          <p:nvPr/>
        </p:nvSpPr>
        <p:spPr>
          <a:xfrm>
            <a:off x="-6" y="6488669"/>
            <a:ext cx="1219200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www.efjca.eu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D046A54-E6CB-B74C-8151-CF5C94B5B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9" r="4530" b="1"/>
          <a:stretch/>
        </p:blipFill>
        <p:spPr>
          <a:xfrm>
            <a:off x="31774" y="0"/>
            <a:ext cx="1432779" cy="1608667"/>
          </a:xfrm>
          <a:prstGeom prst="rect">
            <a:avLst/>
          </a:prstGeom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5BC707B-37F4-8948-BD30-CB028BA229B4}"/>
              </a:ext>
            </a:extLst>
          </p:cNvPr>
          <p:cNvSpPr txBox="1">
            <a:spLocks/>
          </p:cNvSpPr>
          <p:nvPr/>
        </p:nvSpPr>
        <p:spPr>
          <a:xfrm>
            <a:off x="1631504" y="2807208"/>
            <a:ext cx="6264696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sz="1500" dirty="0"/>
          </a:p>
        </p:txBody>
      </p:sp>
      <p:pic>
        <p:nvPicPr>
          <p:cNvPr id="1026" name="Picture 2" descr="Onze financiën">
            <a:extLst>
              <a:ext uri="{FF2B5EF4-FFF2-40B4-BE49-F238E27FC236}">
                <a16:creationId xmlns:a16="http://schemas.microsoft.com/office/drawing/2014/main" id="{C41B9E75-0CF8-A942-8073-0361DEF4F9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454" y="1835531"/>
            <a:ext cx="8578505" cy="346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744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D94F00-5857-CD43-A790-05D19A3E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96" y="365125"/>
            <a:ext cx="9794304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9. Wees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creatief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35E5AA1-A55E-724F-91CD-3E23DFF2C25E}"/>
              </a:ext>
            </a:extLst>
          </p:cNvPr>
          <p:cNvSpPr txBox="1"/>
          <p:nvPr/>
        </p:nvSpPr>
        <p:spPr>
          <a:xfrm>
            <a:off x="-6" y="6488669"/>
            <a:ext cx="1219200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www.efjca.eu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D046A54-E6CB-B74C-8151-CF5C94B5B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9" r="4530" b="1"/>
          <a:stretch/>
        </p:blipFill>
        <p:spPr>
          <a:xfrm>
            <a:off x="31774" y="0"/>
            <a:ext cx="1432779" cy="1608667"/>
          </a:xfrm>
          <a:prstGeom prst="rect">
            <a:avLst/>
          </a:prstGeom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5BC707B-37F4-8948-BD30-CB028BA229B4}"/>
              </a:ext>
            </a:extLst>
          </p:cNvPr>
          <p:cNvSpPr txBox="1">
            <a:spLocks/>
          </p:cNvSpPr>
          <p:nvPr/>
        </p:nvSpPr>
        <p:spPr>
          <a:xfrm>
            <a:off x="1631504" y="2807208"/>
            <a:ext cx="6264696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sz="1500" dirty="0"/>
          </a:p>
        </p:txBody>
      </p:sp>
      <p:pic>
        <p:nvPicPr>
          <p:cNvPr id="8" name="Tijdelijke aanduiding voor inhoud 5">
            <a:extLst>
              <a:ext uri="{FF2B5EF4-FFF2-40B4-BE49-F238E27FC236}">
                <a16:creationId xmlns:a16="http://schemas.microsoft.com/office/drawing/2014/main" id="{7729F22A-DDA3-0840-B399-EA3D743142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340768"/>
            <a:ext cx="5976664" cy="5080166"/>
          </a:xfrm>
        </p:spPr>
      </p:pic>
    </p:spTree>
    <p:extLst>
      <p:ext uri="{BB962C8B-B14F-4D97-AF65-F5344CB8AC3E}">
        <p14:creationId xmlns:p14="http://schemas.microsoft.com/office/powerpoint/2010/main" val="4035822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D94F00-5857-CD43-A790-05D19A3E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96" y="365125"/>
            <a:ext cx="9794304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10.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Blijf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groeien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Work Sans" pitchFamily="2" charset="77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35E5AA1-A55E-724F-91CD-3E23DFF2C25E}"/>
              </a:ext>
            </a:extLst>
          </p:cNvPr>
          <p:cNvSpPr txBox="1"/>
          <p:nvPr/>
        </p:nvSpPr>
        <p:spPr>
          <a:xfrm>
            <a:off x="-6" y="6488669"/>
            <a:ext cx="1219200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www.efjca.eu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D046A54-E6CB-B74C-8151-CF5C94B5B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9" r="4530" b="1"/>
          <a:stretch/>
        </p:blipFill>
        <p:spPr>
          <a:xfrm>
            <a:off x="31774" y="0"/>
            <a:ext cx="1432779" cy="1608667"/>
          </a:xfrm>
          <a:prstGeom prst="rect">
            <a:avLst/>
          </a:prstGeom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5BC707B-37F4-8948-BD30-CB028BA229B4}"/>
              </a:ext>
            </a:extLst>
          </p:cNvPr>
          <p:cNvSpPr txBox="1">
            <a:spLocks/>
          </p:cNvSpPr>
          <p:nvPr/>
        </p:nvSpPr>
        <p:spPr>
          <a:xfrm>
            <a:off x="1631504" y="2807208"/>
            <a:ext cx="6264696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sz="1500" dirty="0"/>
          </a:p>
        </p:txBody>
      </p:sp>
      <p:pic>
        <p:nvPicPr>
          <p:cNvPr id="8" name="Tijdelijke aanduiding voor inhoud 3">
            <a:extLst>
              <a:ext uri="{FF2B5EF4-FFF2-40B4-BE49-F238E27FC236}">
                <a16:creationId xmlns:a16="http://schemas.microsoft.com/office/drawing/2014/main" id="{4D3D7F7F-5B52-6845-B80F-9CA4D2EE1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148" y="1340768"/>
            <a:ext cx="5036924" cy="5036924"/>
          </a:xfrm>
        </p:spPr>
      </p:pic>
    </p:spTree>
    <p:extLst>
      <p:ext uri="{BB962C8B-B14F-4D97-AF65-F5344CB8AC3E}">
        <p14:creationId xmlns:p14="http://schemas.microsoft.com/office/powerpoint/2010/main" val="1093720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652" y="568400"/>
            <a:ext cx="8324148" cy="5557764"/>
          </a:xfrm>
        </p:spPr>
      </p:pic>
    </p:spTree>
    <p:extLst>
      <p:ext uri="{BB962C8B-B14F-4D97-AF65-F5344CB8AC3E}">
        <p14:creationId xmlns:p14="http://schemas.microsoft.com/office/powerpoint/2010/main" val="620029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AD6C7C-8035-C945-B6DB-364AB39E4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36711"/>
          </a:xfrm>
        </p:spPr>
        <p:txBody>
          <a:bodyPr/>
          <a:lstStyle/>
          <a:p>
            <a:r>
              <a:rPr lang="en-US" sz="2900" b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Voor</a:t>
            </a:r>
            <a:r>
              <a:rPr lang="en-US" dirty="0"/>
              <a:t> </a:t>
            </a:r>
            <a:r>
              <a:rPr lang="en-US" sz="2900" b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mensen</a:t>
            </a:r>
            <a:r>
              <a:rPr lang="en-US" dirty="0"/>
              <a:t> </a:t>
            </a:r>
            <a:r>
              <a:rPr lang="en-US" sz="29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met </a:t>
            </a:r>
            <a:r>
              <a:rPr lang="en-US" sz="2900" b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goesting</a:t>
            </a:r>
            <a:r>
              <a:rPr lang="en-US" sz="29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in </a:t>
            </a:r>
            <a:r>
              <a:rPr lang="en-US" sz="2900" b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meer</a:t>
            </a:r>
            <a:r>
              <a:rPr lang="en-US" sz="29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4CCDC26-718A-554F-87DC-94FB63F6F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706" y="908720"/>
            <a:ext cx="10425094" cy="5268243"/>
          </a:xfrm>
        </p:spPr>
        <p:txBody>
          <a:bodyPr/>
          <a:lstStyle/>
          <a:p>
            <a:r>
              <a:rPr lang="en-US" sz="2000" dirty="0"/>
              <a:t>Film </a:t>
            </a:r>
            <a:r>
              <a:rPr lang="en-US" sz="2000" dirty="0" err="1"/>
              <a:t>Europese</a:t>
            </a:r>
            <a:r>
              <a:rPr lang="en-US" sz="2000" dirty="0"/>
              <a:t> FJCs: </a:t>
            </a:r>
            <a:r>
              <a:rPr lang="en-US" sz="2000" dirty="0">
                <a:hlinkClick r:id="rId2"/>
              </a:rPr>
              <a:t>https://www.youtube.com/watch?v=Q-fbQpAyeq0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Website: </a:t>
            </a:r>
            <a:r>
              <a:rPr lang="en-US" sz="2000" dirty="0">
                <a:hlinkClick r:id="rId3"/>
              </a:rPr>
              <a:t>www.efjca.eu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err="1"/>
              <a:t>Boeken</a:t>
            </a:r>
            <a:r>
              <a:rPr lang="en-US" sz="2000" dirty="0"/>
              <a:t>: </a:t>
            </a:r>
            <a:r>
              <a:rPr lang="en-US" sz="2000" dirty="0">
                <a:hlinkClick r:id="rId4"/>
              </a:rPr>
              <a:t>https://politeia.be/nl/auteurs+en+partners/200-pascale+franck</a:t>
            </a:r>
            <a:endParaRPr lang="en-US" sz="20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603D924-BEF5-CD44-B729-1ADD725F2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3449615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40092A9-7AA0-F74E-B87C-F4F87D6B1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63" y="3592227"/>
            <a:ext cx="2135474" cy="259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249B82B2-4AB9-5A4F-8BED-06CA69A83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3534607"/>
            <a:ext cx="1810971" cy="270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125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B7179C7-BE90-2E47-B64D-A30209ED7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43" b="14134"/>
          <a:stretch/>
        </p:blipFill>
        <p:spPr>
          <a:xfrm>
            <a:off x="5152571" y="958416"/>
            <a:ext cx="6966958" cy="4941168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EDB859-8793-6F42-9E40-28C2A5725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4753744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European Family Justice Center Alliance </a:t>
            </a:r>
          </a:p>
          <a:p>
            <a:pPr marL="0" indent="0">
              <a:buNone/>
            </a:pPr>
            <a:endParaRPr lang="en-US" sz="1700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en-US" sz="1700" dirty="0" err="1">
                <a:solidFill>
                  <a:srgbClr val="7030A0"/>
                </a:solidFill>
                <a:latin typeface="+mj-lt"/>
                <a:ea typeface="+mj-ea"/>
                <a:cs typeface="+mj-cs"/>
              </a:rPr>
              <a:t>p.franck@efjca.eu</a:t>
            </a:r>
            <a:endParaRPr lang="en-US" sz="1700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700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D4304668-026B-DF4A-8D64-6B1F203E5F92}"/>
              </a:ext>
            </a:extLst>
          </p:cNvPr>
          <p:cNvSpPr txBox="1"/>
          <p:nvPr/>
        </p:nvSpPr>
        <p:spPr>
          <a:xfrm>
            <a:off x="-6" y="6488669"/>
            <a:ext cx="1219200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>
                <a:solidFill>
                  <a:schemeClr val="bg1"/>
                </a:solidFill>
              </a:rPr>
              <a:t>www.efjca.eu</a:t>
            </a:r>
          </a:p>
        </p:txBody>
      </p:sp>
      <p:pic>
        <p:nvPicPr>
          <p:cNvPr id="1025" name="Picture 1" descr="page1image19665792">
            <a:extLst>
              <a:ext uri="{FF2B5EF4-FFF2-40B4-BE49-F238E27FC236}">
                <a16:creationId xmlns:a16="http://schemas.microsoft.com/office/drawing/2014/main" id="{85BB6ED2-E2FE-CE4F-921A-E735C5F95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571" y="1"/>
            <a:ext cx="3414057" cy="71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Logo EFJCA.png">
            <a:extLst>
              <a:ext uri="{FF2B5EF4-FFF2-40B4-BE49-F238E27FC236}">
                <a16:creationId xmlns:a16="http://schemas.microsoft.com/office/drawing/2014/main" id="{E3BCC133-978E-3341-B246-44CC7AAAF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5" y="119063"/>
            <a:ext cx="783520" cy="71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09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D94F00-5857-CD43-A790-05D19A3E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261" y="188730"/>
            <a:ext cx="9506272" cy="615603"/>
          </a:xfrm>
        </p:spPr>
        <p:txBody>
          <a:bodyPr>
            <a:normAutofit/>
          </a:bodyPr>
          <a:lstStyle/>
          <a:p>
            <a:r>
              <a:rPr lang="en-US" sz="2800" b="1" spc="20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10 </a:t>
            </a:r>
            <a:r>
              <a:rPr lang="en-US" sz="2800" b="1" spc="20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stappen</a:t>
            </a:r>
            <a:r>
              <a:rPr lang="en-US" sz="2800" b="1" spc="20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 in het </a:t>
            </a:r>
            <a:r>
              <a:rPr lang="en-US" sz="2800" b="1" spc="20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opbouwen</a:t>
            </a:r>
            <a:r>
              <a:rPr lang="en-US" sz="2800" b="1" spc="20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 van </a:t>
            </a:r>
            <a:r>
              <a:rPr lang="en-US" sz="2800" b="1" spc="20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een</a:t>
            </a:r>
            <a:r>
              <a:rPr lang="en-US" sz="2800" b="1" spc="20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 FJC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Work Sans" pitchFamily="2" charset="77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35E5AA1-A55E-724F-91CD-3E23DFF2C25E}"/>
              </a:ext>
            </a:extLst>
          </p:cNvPr>
          <p:cNvSpPr txBox="1"/>
          <p:nvPr/>
        </p:nvSpPr>
        <p:spPr>
          <a:xfrm>
            <a:off x="-6" y="6488669"/>
            <a:ext cx="1219200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www.efjca.eu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D046A54-E6CB-B74C-8151-CF5C94B5B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9" r="4530" b="1"/>
          <a:stretch/>
        </p:blipFill>
        <p:spPr>
          <a:xfrm>
            <a:off x="31774" y="0"/>
            <a:ext cx="1432779" cy="1608667"/>
          </a:xfrm>
          <a:prstGeom prst="rect">
            <a:avLst/>
          </a:prstGeom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5BC707B-37F4-8948-BD30-CB028BA229B4}"/>
              </a:ext>
            </a:extLst>
          </p:cNvPr>
          <p:cNvSpPr txBox="1">
            <a:spLocks/>
          </p:cNvSpPr>
          <p:nvPr/>
        </p:nvSpPr>
        <p:spPr>
          <a:xfrm>
            <a:off x="1631504" y="2807208"/>
            <a:ext cx="6264696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sz="1500" dirty="0"/>
          </a:p>
        </p:txBody>
      </p:sp>
      <p:pic>
        <p:nvPicPr>
          <p:cNvPr id="10" name="Tijdelijke aanduiding voor inhoud 7">
            <a:extLst>
              <a:ext uri="{FF2B5EF4-FFF2-40B4-BE49-F238E27FC236}">
                <a16:creationId xmlns:a16="http://schemas.microsoft.com/office/drawing/2014/main" id="{0B95D720-DAB7-1D42-B236-491BEC0A0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1" y="1015008"/>
            <a:ext cx="8265744" cy="514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01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D94F00-5857-CD43-A790-05D19A3E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96" y="365125"/>
            <a:ext cx="9794304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1. Dream big – start small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B162DF-8791-5540-B62F-D756C5492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504" y="1825625"/>
            <a:ext cx="9433048" cy="16033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35E5AA1-A55E-724F-91CD-3E23DFF2C25E}"/>
              </a:ext>
            </a:extLst>
          </p:cNvPr>
          <p:cNvSpPr txBox="1"/>
          <p:nvPr/>
        </p:nvSpPr>
        <p:spPr>
          <a:xfrm>
            <a:off x="-6" y="6488669"/>
            <a:ext cx="1219200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www.efjca.eu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D046A54-E6CB-B74C-8151-CF5C94B5B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9" r="4530" b="1"/>
          <a:stretch/>
        </p:blipFill>
        <p:spPr>
          <a:xfrm>
            <a:off x="31774" y="0"/>
            <a:ext cx="1432779" cy="1608667"/>
          </a:xfrm>
          <a:prstGeom prst="rect">
            <a:avLst/>
          </a:prstGeom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5BC707B-37F4-8948-BD30-CB028BA229B4}"/>
              </a:ext>
            </a:extLst>
          </p:cNvPr>
          <p:cNvSpPr txBox="1">
            <a:spLocks/>
          </p:cNvSpPr>
          <p:nvPr/>
        </p:nvSpPr>
        <p:spPr>
          <a:xfrm>
            <a:off x="1631504" y="2807208"/>
            <a:ext cx="6264696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sz="15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52F6D4E-F838-C04F-9ED4-D5ACBD04D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49" y="2109408"/>
            <a:ext cx="6692901" cy="35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48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D94F00-5857-CD43-A790-05D19A3E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496531"/>
            <a:ext cx="9506272" cy="615603"/>
          </a:xfrm>
        </p:spPr>
        <p:txBody>
          <a:bodyPr>
            <a:normAutofit/>
          </a:bodyPr>
          <a:lstStyle/>
          <a:p>
            <a:r>
              <a:rPr lang="en-US" sz="2800" b="1" spc="20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Family Justice Center =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Work Sans" pitchFamily="2" charset="77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35E5AA1-A55E-724F-91CD-3E23DFF2C25E}"/>
              </a:ext>
            </a:extLst>
          </p:cNvPr>
          <p:cNvSpPr txBox="1"/>
          <p:nvPr/>
        </p:nvSpPr>
        <p:spPr>
          <a:xfrm>
            <a:off x="-6" y="6488669"/>
            <a:ext cx="1219200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www.efjca.eu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D046A54-E6CB-B74C-8151-CF5C94B5B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9" r="4530" b="1"/>
          <a:stretch/>
        </p:blipFill>
        <p:spPr>
          <a:xfrm>
            <a:off x="31774" y="0"/>
            <a:ext cx="1432779" cy="1608667"/>
          </a:xfrm>
          <a:prstGeom prst="rect">
            <a:avLst/>
          </a:prstGeom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5BC707B-37F4-8948-BD30-CB028BA229B4}"/>
              </a:ext>
            </a:extLst>
          </p:cNvPr>
          <p:cNvSpPr txBox="1">
            <a:spLocks/>
          </p:cNvSpPr>
          <p:nvPr/>
        </p:nvSpPr>
        <p:spPr>
          <a:xfrm>
            <a:off x="1631504" y="2807208"/>
            <a:ext cx="6264696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sz="1500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CD1F554-685F-D945-AA2C-415B2AA3A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4864"/>
            <a:ext cx="10010328" cy="397209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Een Family Justice Center is de co-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locatie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van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een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multidisciplinair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team van professionals die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samenwerken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onder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één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dak, om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gecoördineerde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diensten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aan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cliënten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die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betrokken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zijn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in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intrafamilaal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geweld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gendergerelateerd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geweld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en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kindermishandeling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te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bieden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.</a:t>
            </a:r>
          </a:p>
          <a:p>
            <a:pPr marL="0" indent="0">
              <a:buNone/>
            </a:pPr>
            <a:endParaRPr lang="en-US" sz="2900" b="1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2900" b="1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en-US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AE3C772C-25B9-664E-BE49-ACF45839D393}"/>
              </a:ext>
            </a:extLst>
          </p:cNvPr>
          <p:cNvSpPr txBox="1">
            <a:spLocks/>
          </p:cNvSpPr>
          <p:nvPr/>
        </p:nvSpPr>
        <p:spPr>
          <a:xfrm>
            <a:off x="5951984" y="1484784"/>
            <a:ext cx="5904656" cy="45028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Arial" charset="0"/>
              <a:buChar char="•"/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61772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D94F00-5857-CD43-A790-05D19A3E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96" y="365126"/>
            <a:ext cx="10225136" cy="70189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2. Het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gaat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niet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 over het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gebouw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, het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gaat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 om de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samenwerking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Work Sans" pitchFamily="2" charset="77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35E5AA1-A55E-724F-91CD-3E23DFF2C25E}"/>
              </a:ext>
            </a:extLst>
          </p:cNvPr>
          <p:cNvSpPr txBox="1"/>
          <p:nvPr/>
        </p:nvSpPr>
        <p:spPr>
          <a:xfrm>
            <a:off x="-6" y="6488669"/>
            <a:ext cx="1219200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www.efjca.eu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D046A54-E6CB-B74C-8151-CF5C94B5B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9" r="4530" b="1"/>
          <a:stretch/>
        </p:blipFill>
        <p:spPr>
          <a:xfrm>
            <a:off x="31774" y="0"/>
            <a:ext cx="1432779" cy="1608667"/>
          </a:xfrm>
          <a:prstGeom prst="rect">
            <a:avLst/>
          </a:prstGeom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5BC707B-37F4-8948-BD30-CB028BA229B4}"/>
              </a:ext>
            </a:extLst>
          </p:cNvPr>
          <p:cNvSpPr txBox="1">
            <a:spLocks/>
          </p:cNvSpPr>
          <p:nvPr/>
        </p:nvSpPr>
        <p:spPr>
          <a:xfrm>
            <a:off x="1631504" y="2807208"/>
            <a:ext cx="6264696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sz="1500" dirty="0"/>
          </a:p>
        </p:txBody>
      </p:sp>
      <p:pic>
        <p:nvPicPr>
          <p:cNvPr id="8" name="Tijdelijke aanduiding voor inhoud 3">
            <a:extLst>
              <a:ext uri="{FF2B5EF4-FFF2-40B4-BE49-F238E27FC236}">
                <a16:creationId xmlns:a16="http://schemas.microsoft.com/office/drawing/2014/main" id="{B2E8DB74-5958-444D-80EE-991CD5F23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1182139"/>
            <a:ext cx="3778440" cy="517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34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D94F00-5857-CD43-A790-05D19A3E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96" y="365125"/>
            <a:ext cx="9794304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Partnership: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uitgangspunten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Work Sans" pitchFamily="2" charset="77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B162DF-8791-5540-B62F-D756C5492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504" y="1825625"/>
            <a:ext cx="9433048" cy="4267671"/>
          </a:xfrm>
        </p:spPr>
        <p:txBody>
          <a:bodyPr>
            <a:normAutofit fontScale="62500" lnSpcReduction="20000"/>
          </a:bodyPr>
          <a:lstStyle/>
          <a:p>
            <a:pPr marL="0" lvl="0" indent="0">
              <a:buClr>
                <a:schemeClr val="accent6">
                  <a:lumMod val="50000"/>
                </a:schemeClr>
              </a:buClr>
              <a:buSzPct val="75000"/>
              <a:buNone/>
              <a:defRPr/>
            </a:pPr>
            <a:r>
              <a:rPr lang="nl-NL" dirty="0"/>
              <a:t>Partners FJC Antwerpen</a:t>
            </a:r>
          </a:p>
          <a:p>
            <a:pPr lvl="0">
              <a:buClr>
                <a:schemeClr val="accent6">
                  <a:lumMod val="50000"/>
                </a:schemeClr>
              </a:buClr>
              <a:buSzPct val="75000"/>
              <a:buFont typeface="Wingdings" charset="2"/>
              <a:buChar char="§"/>
              <a:defRPr/>
            </a:pPr>
            <a:r>
              <a:rPr lang="nl-NL" dirty="0"/>
              <a:t>Vlaamse overheid</a:t>
            </a:r>
          </a:p>
          <a:p>
            <a:pPr lvl="0">
              <a:buClr>
                <a:schemeClr val="accent6">
                  <a:lumMod val="50000"/>
                </a:schemeClr>
              </a:buClr>
              <a:buSzPct val="75000"/>
              <a:buFont typeface="Wingdings" charset="2"/>
              <a:buChar char="§"/>
              <a:defRPr/>
            </a:pPr>
            <a:r>
              <a:rPr lang="nl-NL" dirty="0"/>
              <a:t>Stad Antwerpen</a:t>
            </a:r>
          </a:p>
          <a:p>
            <a:pPr lvl="0">
              <a:buClr>
                <a:schemeClr val="accent6">
                  <a:lumMod val="50000"/>
                </a:schemeClr>
              </a:buClr>
              <a:buSzPct val="75000"/>
              <a:buFont typeface="Wingdings" charset="2"/>
              <a:buChar char="§"/>
              <a:defRPr/>
            </a:pPr>
            <a:r>
              <a:rPr lang="nl-NL" dirty="0"/>
              <a:t>Lokale besturen diverse gemeenten</a:t>
            </a:r>
          </a:p>
          <a:p>
            <a:pPr lvl="0">
              <a:buClr>
                <a:schemeClr val="accent6">
                  <a:lumMod val="50000"/>
                </a:schemeClr>
              </a:buClr>
              <a:buSzPct val="75000"/>
              <a:buFont typeface="Wingdings" charset="2"/>
              <a:buChar char="§"/>
              <a:defRPr/>
            </a:pPr>
            <a:r>
              <a:rPr lang="nl-NL" dirty="0"/>
              <a:t>Lokale Politiezones</a:t>
            </a:r>
          </a:p>
          <a:p>
            <a:pPr lvl="0">
              <a:buClr>
                <a:schemeClr val="accent6">
                  <a:lumMod val="50000"/>
                </a:schemeClr>
              </a:buClr>
              <a:buSzPct val="75000"/>
              <a:buFont typeface="Wingdings" charset="2"/>
              <a:buChar char="§"/>
              <a:defRPr/>
            </a:pPr>
            <a:r>
              <a:rPr lang="nl-NL" dirty="0"/>
              <a:t>Openbaar Ministerie Antwerpen</a:t>
            </a:r>
          </a:p>
          <a:p>
            <a:pPr lvl="0">
              <a:buClr>
                <a:schemeClr val="accent6">
                  <a:lumMod val="50000"/>
                </a:schemeClr>
              </a:buClr>
              <a:buSzPct val="75000"/>
              <a:buFont typeface="Wingdings" charset="2"/>
              <a:buChar char="§"/>
              <a:defRPr/>
            </a:pPr>
            <a:r>
              <a:rPr lang="nl-NL" dirty="0"/>
              <a:t>Centrum Algemeen Welzijnswerk Antwerpen</a:t>
            </a:r>
          </a:p>
          <a:p>
            <a:pPr lvl="0">
              <a:buClr>
                <a:schemeClr val="accent6">
                  <a:lumMod val="50000"/>
                </a:schemeClr>
              </a:buClr>
              <a:buSzPct val="75000"/>
              <a:buFont typeface="Wingdings" charset="2"/>
              <a:buChar char="§"/>
              <a:defRPr/>
            </a:pPr>
            <a:r>
              <a:rPr lang="nl-NL" dirty="0"/>
              <a:t>Justitiehuis Antwerpen</a:t>
            </a:r>
          </a:p>
          <a:p>
            <a:pPr lvl="0">
              <a:buClr>
                <a:schemeClr val="accent6">
                  <a:lumMod val="50000"/>
                </a:schemeClr>
              </a:buClr>
              <a:buSzPct val="75000"/>
              <a:buFont typeface="Wingdings" charset="2"/>
              <a:buChar char="§"/>
              <a:defRPr/>
            </a:pPr>
            <a:r>
              <a:rPr lang="nl-NL" dirty="0"/>
              <a:t>OCMW Antwerpen</a:t>
            </a:r>
          </a:p>
          <a:p>
            <a:pPr lvl="0">
              <a:buClr>
                <a:schemeClr val="accent6">
                  <a:lumMod val="50000"/>
                </a:schemeClr>
              </a:buClr>
              <a:buSzPct val="75000"/>
              <a:buFont typeface="Wingdings" charset="2"/>
              <a:buChar char="§"/>
              <a:defRPr/>
            </a:pPr>
            <a:r>
              <a:rPr lang="nl-NL" dirty="0"/>
              <a:t>Centrum Geestelijke Gezondheidszorg </a:t>
            </a:r>
            <a:r>
              <a:rPr lang="nl-NL" dirty="0" err="1"/>
              <a:t>Vagga</a:t>
            </a:r>
            <a:endParaRPr lang="nl-NL" dirty="0"/>
          </a:p>
          <a:p>
            <a:pPr lvl="0">
              <a:buClr>
                <a:schemeClr val="accent6">
                  <a:lumMod val="50000"/>
                </a:schemeClr>
              </a:buClr>
              <a:buSzPct val="75000"/>
              <a:buFont typeface="Wingdings" charset="2"/>
              <a:buChar char="§"/>
              <a:defRPr/>
            </a:pPr>
            <a:r>
              <a:rPr lang="nl-NL" dirty="0"/>
              <a:t>Vertrouwenscentrum Kindermishandeling</a:t>
            </a:r>
          </a:p>
          <a:p>
            <a:pPr lvl="0">
              <a:buClr>
                <a:schemeClr val="accent6">
                  <a:lumMod val="50000"/>
                </a:schemeClr>
              </a:buClr>
              <a:buSzPct val="75000"/>
              <a:buFont typeface="Wingdings" charset="2"/>
              <a:buChar char="§"/>
              <a:defRPr/>
            </a:pPr>
            <a:r>
              <a:rPr lang="nl-NL" dirty="0"/>
              <a:t>Agentschap Jongerenwelzijn</a:t>
            </a:r>
          </a:p>
          <a:p>
            <a:pPr lvl="0">
              <a:buClr>
                <a:schemeClr val="accent6">
                  <a:lumMod val="50000"/>
                </a:schemeClr>
              </a:buClr>
              <a:buSzPct val="75000"/>
              <a:buFont typeface="Wingdings" charset="2"/>
              <a:buChar char="§"/>
              <a:defRPr/>
            </a:pPr>
            <a:r>
              <a:rPr lang="nl-NL" dirty="0"/>
              <a:t>Gevangenis Antwerpen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35E5AA1-A55E-724F-91CD-3E23DFF2C25E}"/>
              </a:ext>
            </a:extLst>
          </p:cNvPr>
          <p:cNvSpPr txBox="1"/>
          <p:nvPr/>
        </p:nvSpPr>
        <p:spPr>
          <a:xfrm>
            <a:off x="-6" y="6488669"/>
            <a:ext cx="1219200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www.efjca.eu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D046A54-E6CB-B74C-8151-CF5C94B5B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9" r="4530" b="1"/>
          <a:stretch/>
        </p:blipFill>
        <p:spPr>
          <a:xfrm>
            <a:off x="31774" y="0"/>
            <a:ext cx="1432779" cy="1608667"/>
          </a:xfrm>
          <a:prstGeom prst="rect">
            <a:avLst/>
          </a:prstGeom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5BC707B-37F4-8948-BD30-CB028BA229B4}"/>
              </a:ext>
            </a:extLst>
          </p:cNvPr>
          <p:cNvSpPr txBox="1">
            <a:spLocks/>
          </p:cNvSpPr>
          <p:nvPr/>
        </p:nvSpPr>
        <p:spPr>
          <a:xfrm>
            <a:off x="1631504" y="2807208"/>
            <a:ext cx="6264696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243373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D94F00-5857-CD43-A790-05D19A3E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548680"/>
            <a:ext cx="9794304" cy="807519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3.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Deel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een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gezamenlijke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visie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en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doel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Work Sans" pitchFamily="2" charset="77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35E5AA1-A55E-724F-91CD-3E23DFF2C25E}"/>
              </a:ext>
            </a:extLst>
          </p:cNvPr>
          <p:cNvSpPr txBox="1"/>
          <p:nvPr/>
        </p:nvSpPr>
        <p:spPr>
          <a:xfrm>
            <a:off x="-6" y="6488669"/>
            <a:ext cx="1219200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www.efjca.eu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D046A54-E6CB-B74C-8151-CF5C94B5B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9" r="4530" b="1"/>
          <a:stretch/>
        </p:blipFill>
        <p:spPr>
          <a:xfrm>
            <a:off x="31774" y="0"/>
            <a:ext cx="1432779" cy="1608667"/>
          </a:xfrm>
          <a:prstGeom prst="rect">
            <a:avLst/>
          </a:prstGeom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5BC707B-37F4-8948-BD30-CB028BA229B4}"/>
              </a:ext>
            </a:extLst>
          </p:cNvPr>
          <p:cNvSpPr txBox="1">
            <a:spLocks/>
          </p:cNvSpPr>
          <p:nvPr/>
        </p:nvSpPr>
        <p:spPr>
          <a:xfrm>
            <a:off x="1631504" y="2807208"/>
            <a:ext cx="6264696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sz="1500" dirty="0"/>
          </a:p>
        </p:txBody>
      </p:sp>
      <p:pic>
        <p:nvPicPr>
          <p:cNvPr id="9" name="Tijdelijke aanduiding voor inhoud 3">
            <a:extLst>
              <a:ext uri="{FF2B5EF4-FFF2-40B4-BE49-F238E27FC236}">
                <a16:creationId xmlns:a16="http://schemas.microsoft.com/office/drawing/2014/main" id="{9C0D7331-77BE-274F-9D4F-7B08260C9A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608667"/>
            <a:ext cx="7416824" cy="459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01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D94F00-5857-CD43-A790-05D19A3E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96" y="82023"/>
            <a:ext cx="9794304" cy="807519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3.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Structureer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 je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organisatie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Work Sans" pitchFamily="2" charset="77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35E5AA1-A55E-724F-91CD-3E23DFF2C25E}"/>
              </a:ext>
            </a:extLst>
          </p:cNvPr>
          <p:cNvSpPr txBox="1"/>
          <p:nvPr/>
        </p:nvSpPr>
        <p:spPr>
          <a:xfrm>
            <a:off x="-6" y="6488669"/>
            <a:ext cx="1219200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www.efjca.eu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D046A54-E6CB-B74C-8151-CF5C94B5B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9" r="4530" b="1"/>
          <a:stretch/>
        </p:blipFill>
        <p:spPr>
          <a:xfrm>
            <a:off x="31774" y="0"/>
            <a:ext cx="1432779" cy="1608667"/>
          </a:xfrm>
          <a:prstGeom prst="rect">
            <a:avLst/>
          </a:prstGeom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5BC707B-37F4-8948-BD30-CB028BA229B4}"/>
              </a:ext>
            </a:extLst>
          </p:cNvPr>
          <p:cNvSpPr txBox="1">
            <a:spLocks/>
          </p:cNvSpPr>
          <p:nvPr/>
        </p:nvSpPr>
        <p:spPr>
          <a:xfrm>
            <a:off x="1631504" y="2807208"/>
            <a:ext cx="6264696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sz="1500" dirty="0"/>
          </a:p>
        </p:txBody>
      </p:sp>
      <p:pic>
        <p:nvPicPr>
          <p:cNvPr id="8" name="Tijdelijke aanduiding voor inhoud 3">
            <a:extLst>
              <a:ext uri="{FF2B5EF4-FFF2-40B4-BE49-F238E27FC236}">
                <a16:creationId xmlns:a16="http://schemas.microsoft.com/office/drawing/2014/main" id="{183A4E73-C51D-2E47-B018-FA8CFF8565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953550"/>
            <a:ext cx="5229795" cy="5229795"/>
          </a:xfrm>
        </p:spPr>
      </p:pic>
    </p:spTree>
    <p:extLst>
      <p:ext uri="{BB962C8B-B14F-4D97-AF65-F5344CB8AC3E}">
        <p14:creationId xmlns:p14="http://schemas.microsoft.com/office/powerpoint/2010/main" val="1932792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D94F00-5857-CD43-A790-05D19A3E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96" y="365125"/>
            <a:ext cx="9794304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4. Het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gaat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niet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 over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cijfers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, het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gaat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 over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Work Sans" pitchFamily="2" charset="77"/>
              </a:rPr>
              <a:t>mensen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Work Sans" pitchFamily="2" charset="77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35E5AA1-A55E-724F-91CD-3E23DFF2C25E}"/>
              </a:ext>
            </a:extLst>
          </p:cNvPr>
          <p:cNvSpPr txBox="1"/>
          <p:nvPr/>
        </p:nvSpPr>
        <p:spPr>
          <a:xfrm>
            <a:off x="-6" y="6488669"/>
            <a:ext cx="1219200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www.efjca.eu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D046A54-E6CB-B74C-8151-CF5C94B5B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9" r="4530" b="1"/>
          <a:stretch/>
        </p:blipFill>
        <p:spPr>
          <a:xfrm>
            <a:off x="31774" y="0"/>
            <a:ext cx="1432779" cy="1608667"/>
          </a:xfrm>
          <a:prstGeom prst="rect">
            <a:avLst/>
          </a:prstGeom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5BC707B-37F4-8948-BD30-CB028BA229B4}"/>
              </a:ext>
            </a:extLst>
          </p:cNvPr>
          <p:cNvSpPr txBox="1">
            <a:spLocks/>
          </p:cNvSpPr>
          <p:nvPr/>
        </p:nvSpPr>
        <p:spPr>
          <a:xfrm>
            <a:off x="1631504" y="2807208"/>
            <a:ext cx="6264696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sz="1500" dirty="0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B11471BE-E457-3B45-AE91-6878CB42D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64553" y="1825625"/>
            <a:ext cx="6137527" cy="392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20814"/>
      </p:ext>
    </p:extLst>
  </p:cSld>
  <p:clrMapOvr>
    <a:masterClrMapping/>
  </p:clrMapOvr>
</p:sld>
</file>

<file path=ppt/theme/theme1.xml><?xml version="1.0" encoding="utf-8"?>
<a:theme xmlns:a="http://schemas.openxmlformats.org/drawingml/2006/main" name="Huisstijl">
  <a:themeElements>
    <a:clrScheme name="Kleuren Verwey-Jonker Word Offerte">
      <a:dk1>
        <a:srgbClr val="423C3D"/>
      </a:dk1>
      <a:lt1>
        <a:srgbClr val="FFFFFF"/>
      </a:lt1>
      <a:dk2>
        <a:srgbClr val="000000"/>
      </a:dk2>
      <a:lt2>
        <a:srgbClr val="FFFFFF"/>
      </a:lt2>
      <a:accent1>
        <a:srgbClr val="C49047"/>
      </a:accent1>
      <a:accent2>
        <a:srgbClr val="423C3D"/>
      </a:accent2>
      <a:accent3>
        <a:srgbClr val="E7D3B6"/>
      </a:accent3>
      <a:accent4>
        <a:srgbClr val="F3E9DA"/>
      </a:accent4>
      <a:accent5>
        <a:srgbClr val="C85825"/>
      </a:accent5>
      <a:accent6>
        <a:srgbClr val="508A9B"/>
      </a:accent6>
      <a:hlink>
        <a:srgbClr val="000000"/>
      </a:hlink>
      <a:folHlink>
        <a:srgbClr val="000000"/>
      </a:folHlink>
    </a:clrScheme>
    <a:fontScheme name="Fonts Verwey-Jonker PP">
      <a:majorFont>
        <a:latin typeface="Work Sans SemiBold"/>
        <a:ea typeface=""/>
        <a:cs typeface=""/>
      </a:majorFont>
      <a:minorFont>
        <a:latin typeface="Zilla Slab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18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 Verwey-Jonker lunchbijeenkomst" id="{F28D6015-EF9B-43F0-A167-B558F68F97BF}" vid="{55444C28-44A8-4474-B527-7F956A9FC07F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Notes colors">
      <a:dk1>
        <a:srgbClr val="423C3D"/>
      </a:dk1>
      <a:lt1>
        <a:srgbClr val="FFFFFF"/>
      </a:lt1>
      <a:dk2>
        <a:srgbClr val="000000"/>
      </a:dk2>
      <a:lt2>
        <a:srgbClr val="FFFFFF"/>
      </a:lt2>
      <a:accent1>
        <a:srgbClr val="C49047"/>
      </a:accent1>
      <a:accent2>
        <a:srgbClr val="423C3D"/>
      </a:accent2>
      <a:accent3>
        <a:srgbClr val="E7D3B6"/>
      </a:accent3>
      <a:accent4>
        <a:srgbClr val="F3E9DA"/>
      </a:accent4>
      <a:accent5>
        <a:srgbClr val="C85825"/>
      </a:accent5>
      <a:accent6>
        <a:srgbClr val="508A9B"/>
      </a:accent6>
      <a:hlink>
        <a:srgbClr val="000000"/>
      </a:hlink>
      <a:folHlink>
        <a:srgbClr val="000000"/>
      </a:folHlink>
    </a:clrScheme>
    <a:fontScheme name="Notes fonts">
      <a:majorFont>
        <a:latin typeface="Work Sans SemiBold"/>
        <a:ea typeface=""/>
        <a:cs typeface=""/>
      </a:majorFont>
      <a:minorFont>
        <a:latin typeface="Zilla Slab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hema">
  <a:themeElements>
    <a:clrScheme name="Handout colors">
      <a:dk1>
        <a:srgbClr val="423C3D"/>
      </a:dk1>
      <a:lt1>
        <a:srgbClr val="FFFFFF"/>
      </a:lt1>
      <a:dk2>
        <a:srgbClr val="000000"/>
      </a:dk2>
      <a:lt2>
        <a:srgbClr val="FFFFFF"/>
      </a:lt2>
      <a:accent1>
        <a:srgbClr val="C49047"/>
      </a:accent1>
      <a:accent2>
        <a:srgbClr val="423C3D"/>
      </a:accent2>
      <a:accent3>
        <a:srgbClr val="E7D3B6"/>
      </a:accent3>
      <a:accent4>
        <a:srgbClr val="F3E9DA"/>
      </a:accent4>
      <a:accent5>
        <a:srgbClr val="C85825"/>
      </a:accent5>
      <a:accent6>
        <a:srgbClr val="508A9B"/>
      </a:accent6>
      <a:hlink>
        <a:srgbClr val="000000"/>
      </a:hlink>
      <a:folHlink>
        <a:srgbClr val="000000"/>
      </a:folHlink>
    </a:clrScheme>
    <a:fontScheme name="Handout fonts">
      <a:majorFont>
        <a:latin typeface="Work Sans SemiBold"/>
        <a:ea typeface=""/>
        <a:cs typeface=""/>
      </a:majorFont>
      <a:minorFont>
        <a:latin typeface="Zilla Slab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897A876-B566-428C-A060-1F557DDB99DC">Concept</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1DE9FD51BA5F469E50F174645B9E81" ma:contentTypeVersion="5" ma:contentTypeDescription="Een nieuw document maken." ma:contentTypeScope="" ma:versionID="4bb50647f355c5dcc75e2190563ffca7">
  <xsd:schema xmlns:xsd="http://www.w3.org/2001/XMLSchema" xmlns:xs="http://www.w3.org/2001/XMLSchema" xmlns:p="http://schemas.microsoft.com/office/2006/metadata/properties" xmlns:ns2="9897A876-B566-428C-A060-1F557DDB99DC" xmlns:ns3="d55660b8-d104-43d9-a55a-6bf5ee589c5a" xmlns:ns4="d468540c-eba3-48e7-b3cf-d62f1e6e043b" xmlns:ns5="9897a876-b566-428c-a060-1f557ddb99dc" targetNamespace="http://schemas.microsoft.com/office/2006/metadata/properties" ma:root="true" ma:fieldsID="df6c7299e1d309c18f5985d6b335a379" ns2:_="" ns3:_="" ns4:_="" ns5:_="">
    <xsd:import namespace="9897A876-B566-428C-A060-1F557DDB99DC"/>
    <xsd:import namespace="d55660b8-d104-43d9-a55a-6bf5ee589c5a"/>
    <xsd:import namespace="d468540c-eba3-48e7-b3cf-d62f1e6e043b"/>
    <xsd:import namespace="9897a876-b566-428c-a060-1f557ddb99dc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3:SharedWithUsers" minOccurs="0"/>
                <xsd:element ref="ns4:SharedWithDetails" minOccurs="0"/>
                <xsd:element ref="ns5:MediaServiceMetadata" minOccurs="0"/>
                <xsd:element ref="ns5:MediaServiceFastMetadata" minOccurs="0"/>
                <xsd:element ref="ns5:MediaServiceDateTaken" minOccurs="0"/>
                <xsd:element ref="ns5:MediaServiceAutoKeyPoints" minOccurs="0"/>
                <xsd:element ref="ns5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97A876-B566-428C-A060-1F557DDB99DC" elementFormDefault="qualified">
    <xsd:import namespace="http://schemas.microsoft.com/office/2006/documentManagement/types"/>
    <xsd:import namespace="http://schemas.microsoft.com/office/infopath/2007/PartnerControls"/>
    <xsd:element name="Status" ma:index="8" nillable="true" ma:displayName="Status" ma:default="Concept" ma:format="Dropdown" ma:internalName="Status">
      <xsd:simpleType>
        <xsd:restriction base="dms:Choice">
          <xsd:enumeration value="Concept"/>
          <xsd:enumeration value="Voltooi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5660b8-d104-43d9-a55a-6bf5ee589c5a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68540c-eba3-48e7-b3cf-d62f1e6e043b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97a876-b566-428c-a060-1f557ddb99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3C38CB-ED93-4BE6-9151-7C9C312C8BF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4C4BE7-16C3-4C4F-8EF0-868C8CCE7CFF}">
  <ds:schemaRefs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dcmitype/"/>
    <ds:schemaRef ds:uri="9897a876-b566-428c-a060-1f557ddb99dc"/>
    <ds:schemaRef ds:uri="http://schemas.microsoft.com/office/2006/documentManagement/types"/>
    <ds:schemaRef ds:uri="http://purl.org/dc/elements/1.1/"/>
    <ds:schemaRef ds:uri="d468540c-eba3-48e7-b3cf-d62f1e6e043b"/>
    <ds:schemaRef ds:uri="d55660b8-d104-43d9-a55a-6bf5ee589c5a"/>
    <ds:schemaRef ds:uri="9897A876-B566-428C-A060-1F557DDB99DC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FB4B168-8DD3-4C30-AA9F-88016B521F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97A876-B566-428C-A060-1F557DDB99DC"/>
    <ds:schemaRef ds:uri="d55660b8-d104-43d9-a55a-6bf5ee589c5a"/>
    <ds:schemaRef ds:uri="d468540c-eba3-48e7-b3cf-d62f1e6e043b"/>
    <ds:schemaRef ds:uri="9897a876-b566-428c-a060-1f557ddb99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2063</TotalTime>
  <Words>344</Words>
  <Application>Microsoft Office PowerPoint</Application>
  <PresentationFormat>Breedbeeld</PresentationFormat>
  <Paragraphs>60</Paragraphs>
  <Slides>19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19</vt:i4>
      </vt:variant>
    </vt:vector>
  </HeadingPairs>
  <TitlesOfParts>
    <vt:vector size="29" baseType="lpstr">
      <vt:lpstr>Calibri Light</vt:lpstr>
      <vt:lpstr>Work Sans SemiBold</vt:lpstr>
      <vt:lpstr>Zilla Slab Light</vt:lpstr>
      <vt:lpstr>Arial</vt:lpstr>
      <vt:lpstr>Wingdings</vt:lpstr>
      <vt:lpstr>Zilla Slab Light</vt:lpstr>
      <vt:lpstr>Calibri</vt:lpstr>
      <vt:lpstr>Work Sans</vt:lpstr>
      <vt:lpstr>Huisstijl</vt:lpstr>
      <vt:lpstr>Kantoorthema</vt:lpstr>
      <vt:lpstr>Management in de criminologische praktijk: “How to build FJCs?”</vt:lpstr>
      <vt:lpstr>10 stappen in het opbouwen van een FJC</vt:lpstr>
      <vt:lpstr>1. Dream big – start small</vt:lpstr>
      <vt:lpstr>Family Justice Center =</vt:lpstr>
      <vt:lpstr>2. Het gaat niet over het gebouw, het gaat om de samenwerking</vt:lpstr>
      <vt:lpstr>Partnership: uitgangspunten</vt:lpstr>
      <vt:lpstr>3. Deel een gezamenlijke visie en doel</vt:lpstr>
      <vt:lpstr>3. Structureer je organisatie</vt:lpstr>
      <vt:lpstr>4. Het gaat niet over cijfers, het gaat over mensen</vt:lpstr>
      <vt:lpstr>Cultuur en Klimaat</vt:lpstr>
      <vt:lpstr>5. Zorg voor een loepheldere communicatie</vt:lpstr>
      <vt:lpstr>6. Organiseer wat je biedt</vt:lpstr>
      <vt:lpstr>7. Veiligheid -&gt; vertrouwen</vt:lpstr>
      <vt:lpstr>8. Financiën, subsidies, sponsors,…</vt:lpstr>
      <vt:lpstr>9. Wees creatief </vt:lpstr>
      <vt:lpstr>10. Blijf groeien</vt:lpstr>
      <vt:lpstr>PowerPoint-presentatie</vt:lpstr>
      <vt:lpstr>Voor mensen met goesting in meer: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Kwestie van lange adem</dc:title>
  <dc:creator>Majone Steketee</dc:creator>
  <cp:lastModifiedBy>Gebruiker</cp:lastModifiedBy>
  <cp:revision>47</cp:revision>
  <dcterms:created xsi:type="dcterms:W3CDTF">2020-11-25T15:33:30Z</dcterms:created>
  <dcterms:modified xsi:type="dcterms:W3CDTF">2022-08-08T10:11:38Z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0x010100A91DE9FD51BA5F469E50F174645B9E81</vt:lpwstr>
  </property>
</Properties>
</file>